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4" r:id="rId1"/>
    <p:sldMasterId id="2147483958" r:id="rId2"/>
    <p:sldMasterId id="2147483991" r:id="rId3"/>
  </p:sldMasterIdLst>
  <p:notesMasterIdLst>
    <p:notesMasterId r:id="rId23"/>
  </p:notesMasterIdLst>
  <p:handoutMasterIdLst>
    <p:handoutMasterId r:id="rId24"/>
  </p:handoutMasterIdLst>
  <p:sldIdLst>
    <p:sldId id="370" r:id="rId4"/>
    <p:sldId id="359" r:id="rId5"/>
    <p:sldId id="360" r:id="rId6"/>
    <p:sldId id="1963" r:id="rId7"/>
    <p:sldId id="361" r:id="rId8"/>
    <p:sldId id="1968" r:id="rId9"/>
    <p:sldId id="362" r:id="rId10"/>
    <p:sldId id="1966" r:id="rId11"/>
    <p:sldId id="268" r:id="rId12"/>
    <p:sldId id="269" r:id="rId13"/>
    <p:sldId id="364" r:id="rId14"/>
    <p:sldId id="1964" r:id="rId15"/>
    <p:sldId id="271" r:id="rId16"/>
    <p:sldId id="365" r:id="rId17"/>
    <p:sldId id="282" r:id="rId18"/>
    <p:sldId id="1969" r:id="rId19"/>
    <p:sldId id="355" r:id="rId20"/>
    <p:sldId id="1962" r:id="rId21"/>
    <p:sldId id="357" r:id="rId22"/>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CFFF"/>
    <a:srgbClr val="E5F6FF"/>
    <a:srgbClr val="F1F4F7"/>
    <a:srgbClr val="2CD5D2"/>
    <a:srgbClr val="BE95FF"/>
    <a:srgbClr val="BB8EFF"/>
    <a:srgbClr val="3DDBD9"/>
    <a:srgbClr val="F2F4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75978" autoAdjust="0"/>
  </p:normalViewPr>
  <p:slideViewPr>
    <p:cSldViewPr snapToGrid="0" snapToObjects="1">
      <p:cViewPr varScale="1">
        <p:scale>
          <a:sx n="114" d="100"/>
          <a:sy n="114" d="100"/>
        </p:scale>
        <p:origin x="1518" y="96"/>
      </p:cViewPr>
      <p:guideLst/>
    </p:cSldViewPr>
  </p:slideViewPr>
  <p:outlineViewPr>
    <p:cViewPr>
      <p:scale>
        <a:sx n="33" d="100"/>
        <a:sy n="33" d="100"/>
      </p:scale>
      <p:origin x="0" y="-8384"/>
    </p:cViewPr>
  </p:outlineViewPr>
  <p:notesTextViewPr>
    <p:cViewPr>
      <p:scale>
        <a:sx n="150" d="100"/>
        <a:sy n="150" d="100"/>
      </p:scale>
      <p:origin x="0" y="0"/>
    </p:cViewPr>
  </p:notesTextViewPr>
  <p:sorterViewPr>
    <p:cViewPr>
      <p:scale>
        <a:sx n="96" d="100"/>
        <a:sy n="96" d="100"/>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AD41EB-D3D3-6044-A7B2-6CD4A3F63263}" type="datetimeFigureOut">
              <a:rPr lang="en-US" smtClean="0">
                <a:solidFill>
                  <a:schemeClr val="bg1"/>
                </a:solidFill>
                <a:latin typeface="IBM Plex Sans" charset="0"/>
                <a:ea typeface="IBM Plex Sans" charset="0"/>
                <a:cs typeface="IBM Plex Sans" charset="0"/>
              </a:rPr>
              <a:t>10/13/2021</a:t>
            </a:fld>
            <a:endParaRPr lang="en-US" dirty="0">
              <a:solidFill>
                <a:schemeClr val="bg1"/>
              </a:solidFill>
              <a:latin typeface="IBM Plex Sans" charset="0"/>
              <a:ea typeface="IBM Plex Sans" charset="0"/>
              <a:cs typeface="IBM Plex Sans"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B4878-71CB-8F40-B9DD-F26F1F6CA014}" type="slidenum">
              <a:rPr lang="en-US" smtClean="0">
                <a:solidFill>
                  <a:schemeClr val="bg1"/>
                </a:solidFill>
                <a:latin typeface="IBM Plex Sans" charset="0"/>
                <a:ea typeface="IBM Plex Sans" charset="0"/>
                <a:cs typeface="IBM Plex Sans" charset="0"/>
              </a:rPr>
              <a:t>‹#›</a:t>
            </a:fld>
            <a:endParaRPr lang="en-US"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solidFill>
                  <a:schemeClr val="bg1"/>
                </a:solidFill>
                <a:latin typeface="IBM Plex Sans" charset="0"/>
                <a:ea typeface="IBM Plex Sans" charset="0"/>
                <a:cs typeface="IBM Plex Sans" charset="0"/>
              </a:defRPr>
            </a:lvl1pPr>
          </a:lstStyle>
          <a:p>
            <a:fld id="{D96A0541-C2EF-9848-827E-46BECFB549F3}" type="datetimeFigureOut">
              <a:rPr lang="en-US" smtClean="0"/>
              <a:pPr/>
              <a:t>10/13/2021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solidFill>
                  <a:schemeClr val="bg1"/>
                </a:solidFill>
                <a:latin typeface="IBM Plex Sans" charset="0"/>
                <a:ea typeface="IBM Plex Sans" charset="0"/>
                <a:cs typeface="IBM Plex Sans"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200" kern="1200">
        <a:solidFill>
          <a:schemeClr val="bg1"/>
        </a:solidFill>
        <a:latin typeface="+mn-lt"/>
        <a:ea typeface="+mn-ea"/>
        <a:cs typeface="+mn-cs"/>
      </a:defRPr>
    </a:lvl2pPr>
    <a:lvl3pPr marL="914400" algn="l" defTabSz="914400" rtl="0" eaLnBrk="1" latinLnBrk="0" hangingPunct="1">
      <a:defRPr sz="1200" kern="1200">
        <a:solidFill>
          <a:schemeClr val="bg1"/>
        </a:solidFill>
        <a:latin typeface="+mn-lt"/>
        <a:ea typeface="+mn-ea"/>
        <a:cs typeface="+mn-cs"/>
      </a:defRPr>
    </a:lvl3pPr>
    <a:lvl4pPr marL="1371600" algn="l" defTabSz="914400" rtl="0" eaLnBrk="1" latinLnBrk="0" hangingPunct="1">
      <a:defRPr sz="1200" kern="1200">
        <a:solidFill>
          <a:schemeClr val="bg1"/>
        </a:solidFill>
        <a:latin typeface="+mn-lt"/>
        <a:ea typeface="+mn-ea"/>
        <a:cs typeface="+mn-cs"/>
      </a:defRPr>
    </a:lvl4pPr>
    <a:lvl5pPr marL="1828800" algn="l" defTabSz="914400" rtl="0" eaLnBrk="1" latinLnBrk="0" hangingPunct="1">
      <a:defRPr sz="1200" kern="1200">
        <a:solidFill>
          <a:schemeClr val="bg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openshift.com/container-platform/3.9/dev_guide/builds/triggering_builds.html#build-trigger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FF042-50E7-4B48-98C0-A3D1D5989686}" type="slidenum">
              <a:rPr lang="en-US" smtClean="0"/>
              <a:t>3</a:t>
            </a:fld>
            <a:endParaRPr lang="en-US"/>
          </a:p>
        </p:txBody>
      </p:sp>
    </p:spTree>
    <p:extLst>
      <p:ext uri="{BB962C8B-B14F-4D97-AF65-F5344CB8AC3E}">
        <p14:creationId xmlns:p14="http://schemas.microsoft.com/office/powerpoint/2010/main" val="207907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Tree>
    <p:extLst>
      <p:ext uri="{BB962C8B-B14F-4D97-AF65-F5344CB8AC3E}">
        <p14:creationId xmlns:p14="http://schemas.microsoft.com/office/powerpoint/2010/main" val="4279058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US" b="0" i="0" dirty="0">
                <a:solidFill>
                  <a:srgbClr val="545454"/>
                </a:solidFill>
                <a:effectLst/>
                <a:latin typeface="RedHatText"/>
              </a:rPr>
              <a:t>The custom build strategy allows developers to define a specific builder image responsible for the entire build process. Using your own builder image allows you to customize your build process.</a:t>
            </a:r>
          </a:p>
          <a:p>
            <a:pPr algn="l"/>
            <a:endParaRPr lang="en-US" b="0" i="0" dirty="0">
              <a:solidFill>
                <a:srgbClr val="545454"/>
              </a:solidFill>
              <a:effectLst/>
              <a:latin typeface="RedHatText"/>
            </a:endParaRPr>
          </a:p>
          <a:p>
            <a:pPr algn="l"/>
            <a:r>
              <a:rPr lang="en-US" b="0" i="0" dirty="0">
                <a:solidFill>
                  <a:srgbClr val="545454"/>
                </a:solidFill>
                <a:effectLst/>
                <a:latin typeface="RedHatText"/>
              </a:rPr>
              <a:t>A custom builder image is a plain container image embedded with build process logic, for example for building RPMs or base images.</a:t>
            </a:r>
          </a:p>
          <a:p>
            <a:pPr algn="l"/>
            <a:endParaRPr lang="en-US" b="0" i="0" dirty="0">
              <a:solidFill>
                <a:srgbClr val="545454"/>
              </a:solidFill>
              <a:effectLst/>
              <a:latin typeface="RedHatText"/>
            </a:endParaRPr>
          </a:p>
          <a:p>
            <a:pPr algn="l"/>
            <a:r>
              <a:rPr lang="en-US" b="0" i="0" dirty="0">
                <a:solidFill>
                  <a:srgbClr val="545454"/>
                </a:solidFill>
                <a:effectLst/>
                <a:latin typeface="RedHatText"/>
              </a:rPr>
              <a:t>Custom builds run with a high level of privilege and are not available to users by default. Only users who can be trusted with cluster administration permissions should be granted access to run custom builds.</a:t>
            </a:r>
          </a:p>
        </p:txBody>
      </p:sp>
      <p:sp>
        <p:nvSpPr>
          <p:cNvPr id="4" name="Slide Number Placeholder 3"/>
          <p:cNvSpPr>
            <a:spLocks noGrp="1"/>
          </p:cNvSpPr>
          <p:nvPr>
            <p:ph type="sldNum" sz="quarter" idx="5"/>
          </p:nvPr>
        </p:nvSpPr>
        <p:spPr/>
        <p:txBody>
          <a:bodyPr/>
          <a:lstStyle/>
          <a:p>
            <a:fld id="{8FA106D7-C6C9-4B1C-AD09-5F1E702D5042}" type="slidenum">
              <a:rPr lang="en-US" smtClean="0"/>
              <a:t>13</a:t>
            </a:fld>
            <a:endParaRPr lang="en-US"/>
          </a:p>
        </p:txBody>
      </p:sp>
    </p:spTree>
    <p:extLst>
      <p:ext uri="{BB962C8B-B14F-4D97-AF65-F5344CB8AC3E}">
        <p14:creationId xmlns:p14="http://schemas.microsoft.com/office/powerpoint/2010/main" val="3570770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A106D7-C6C9-4B1C-AD09-5F1E702D5042}" type="slidenum">
              <a:rPr lang="en-US" smtClean="0"/>
              <a:t>15</a:t>
            </a:fld>
            <a:endParaRPr lang="en-US"/>
          </a:p>
        </p:txBody>
      </p:sp>
    </p:spTree>
    <p:extLst>
      <p:ext uri="{BB962C8B-B14F-4D97-AF65-F5344CB8AC3E}">
        <p14:creationId xmlns:p14="http://schemas.microsoft.com/office/powerpoint/2010/main" val="3192517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FF042-50E7-4B48-98C0-A3D1D5989686}" type="slidenum">
              <a:rPr lang="en-US" smtClean="0"/>
              <a:t>16</a:t>
            </a:fld>
            <a:endParaRPr lang="en-US"/>
          </a:p>
        </p:txBody>
      </p:sp>
    </p:spTree>
    <p:extLst>
      <p:ext uri="{BB962C8B-B14F-4D97-AF65-F5344CB8AC3E}">
        <p14:creationId xmlns:p14="http://schemas.microsoft.com/office/powerpoint/2010/main" val="127064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2593F6DF-7932-0A46-BCEE-68E7CB925A91}" type="slidenum">
              <a:rPr lang="en-AE" smtClean="0"/>
              <a:t>18</a:t>
            </a:fld>
            <a:endParaRPr lang="en-AE"/>
          </a:p>
        </p:txBody>
      </p:sp>
    </p:spTree>
    <p:extLst>
      <p:ext uri="{BB962C8B-B14F-4D97-AF65-F5344CB8AC3E}">
        <p14:creationId xmlns:p14="http://schemas.microsoft.com/office/powerpoint/2010/main" val="3166524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r>
              <a:rPr lang="en-US" sz="1200" dirty="0" err="1">
                <a:solidFill>
                  <a:srgbClr val="198038"/>
                </a:solidFill>
                <a:latin typeface="+mn-lt"/>
              </a:rPr>
              <a:t>Crowdcast</a:t>
            </a:r>
            <a:r>
              <a:rPr lang="en-US" sz="1200" dirty="0">
                <a:solidFill>
                  <a:srgbClr val="198038"/>
                </a:solidFill>
                <a:latin typeface="+mn-lt"/>
              </a:rPr>
              <a:t>	https://www.crowdcast.io/e/manage-app-kube</a:t>
            </a:r>
          </a:p>
          <a:p>
            <a:pPr>
              <a:lnSpc>
                <a:spcPct val="200000"/>
              </a:lnSpc>
            </a:pPr>
            <a:r>
              <a:rPr lang="en-US" sz="1200" dirty="0">
                <a:solidFill>
                  <a:srgbClr val="FF0000"/>
                </a:solidFill>
                <a:latin typeface="+mn-lt"/>
              </a:rPr>
              <a:t>YouTube	https://youtu.be/j2ZrZxSutmI</a:t>
            </a:r>
          </a:p>
          <a:p>
            <a:pPr>
              <a:lnSpc>
                <a:spcPct val="200000"/>
              </a:lnSpc>
            </a:pPr>
            <a:r>
              <a:rPr lang="en-US" sz="1200" dirty="0">
                <a:solidFill>
                  <a:schemeClr val="accent5">
                    <a:lumMod val="50000"/>
                  </a:schemeClr>
                </a:solidFill>
                <a:latin typeface="+mn-lt"/>
              </a:rPr>
              <a:t>Twitch	twitch.tv/</a:t>
            </a:r>
            <a:r>
              <a:rPr lang="en-US" sz="1200" dirty="0" err="1">
                <a:solidFill>
                  <a:schemeClr val="accent5">
                    <a:lumMod val="50000"/>
                  </a:schemeClr>
                </a:solidFill>
                <a:latin typeface="+mn-lt"/>
              </a:rPr>
              <a:t>ibmdeveloper</a:t>
            </a:r>
            <a:endParaRPr lang="en-US" sz="1200" dirty="0">
              <a:solidFill>
                <a:schemeClr val="accent5">
                  <a:lumMod val="50000"/>
                </a:schemeClr>
              </a:solidFill>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674251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fontAlgn="base"/>
            <a:r>
              <a:rPr lang="en-US" dirty="0">
                <a:latin typeface="IBM Plex Mono" panose="020B0509050203000203" pitchFamily="49" charset="0"/>
              </a:rPr>
              <a:t>Creating and deploying applications by importing existing codebases, images, and </a:t>
            </a:r>
            <a:r>
              <a:rPr lang="en-US" dirty="0" err="1">
                <a:latin typeface="IBM Plex Mono" panose="020B0509050203000203" pitchFamily="49" charset="0"/>
              </a:rPr>
              <a:t>dockerfiles</a:t>
            </a:r>
            <a:endParaRPr lang="en-US" dirty="0">
              <a:latin typeface="IBM Plex Mono" panose="020B0509050203000203" pitchFamily="49" charset="0"/>
            </a:endParaRPr>
          </a:p>
          <a:p>
            <a:pPr fontAlgn="base"/>
            <a:r>
              <a:rPr lang="en-US" dirty="0">
                <a:latin typeface="IBM Plex Mono" panose="020B0509050203000203" pitchFamily="49" charset="0"/>
              </a:rPr>
              <a:t>Visually interacting with applications and components within a project and monitoring their deployment and build status</a:t>
            </a:r>
          </a:p>
          <a:p>
            <a:pPr fontAlgn="base"/>
            <a:r>
              <a:rPr lang="en-US" dirty="0">
                <a:latin typeface="IBM Plex Mono" panose="020B0509050203000203" pitchFamily="49" charset="0"/>
              </a:rPr>
              <a:t>Grouping components within an application and across applications</a:t>
            </a:r>
          </a:p>
          <a:p>
            <a:pPr fontAlgn="base"/>
            <a:r>
              <a:rPr lang="en-US" dirty="0">
                <a:latin typeface="IBM Plex Mono" panose="020B0509050203000203" pitchFamily="49" charset="0"/>
              </a:rPr>
              <a:t>Integrating serverless capabilities</a:t>
            </a:r>
          </a:p>
          <a:p>
            <a:endParaRPr lang="en-US" dirty="0"/>
          </a:p>
        </p:txBody>
      </p:sp>
      <p:sp>
        <p:nvSpPr>
          <p:cNvPr id="4" name="Slide Number Placeholder 3"/>
          <p:cNvSpPr>
            <a:spLocks noGrp="1"/>
          </p:cNvSpPr>
          <p:nvPr>
            <p:ph type="sldNum" sz="quarter" idx="5"/>
          </p:nvPr>
        </p:nvSpPr>
        <p:spPr/>
        <p:txBody>
          <a:bodyPr/>
          <a:lstStyle/>
          <a:p>
            <a:fld id="{8FA106D7-C6C9-4B1C-AD09-5F1E702D5042}" type="slidenum">
              <a:rPr lang="en-US" smtClean="0"/>
              <a:t>5</a:t>
            </a:fld>
            <a:endParaRPr lang="en-US"/>
          </a:p>
        </p:txBody>
      </p:sp>
    </p:spTree>
    <p:extLst>
      <p:ext uri="{BB962C8B-B14F-4D97-AF65-F5344CB8AC3E}">
        <p14:creationId xmlns:p14="http://schemas.microsoft.com/office/powerpoint/2010/main" val="889535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fontAlgn="base"/>
            <a:r>
              <a:rPr lang="en-US" dirty="0">
                <a:latin typeface="IBM Plex Mono" panose="020B0509050203000203" pitchFamily="49" charset="0"/>
              </a:rPr>
              <a:t>Creating and deploying applications by importing existing codebases, images, and </a:t>
            </a:r>
            <a:r>
              <a:rPr lang="en-US" dirty="0" err="1">
                <a:latin typeface="IBM Plex Mono" panose="020B0509050203000203" pitchFamily="49" charset="0"/>
              </a:rPr>
              <a:t>dockerfiles</a:t>
            </a:r>
            <a:endParaRPr lang="en-US" dirty="0">
              <a:latin typeface="IBM Plex Mono" panose="020B0509050203000203" pitchFamily="49" charset="0"/>
            </a:endParaRPr>
          </a:p>
          <a:p>
            <a:pPr fontAlgn="base"/>
            <a:r>
              <a:rPr lang="en-US" dirty="0">
                <a:latin typeface="IBM Plex Mono" panose="020B0509050203000203" pitchFamily="49" charset="0"/>
              </a:rPr>
              <a:t>Visually interacting with applications and components within a project and monitoring their deployment and build status</a:t>
            </a:r>
          </a:p>
          <a:p>
            <a:pPr fontAlgn="base"/>
            <a:r>
              <a:rPr lang="en-US" dirty="0">
                <a:latin typeface="IBM Plex Mono" panose="020B0509050203000203" pitchFamily="49" charset="0"/>
              </a:rPr>
              <a:t>Grouping components within an application and across applications</a:t>
            </a:r>
          </a:p>
          <a:p>
            <a:pPr fontAlgn="base"/>
            <a:r>
              <a:rPr lang="en-US" dirty="0">
                <a:latin typeface="IBM Plex Mono" panose="020B0509050203000203" pitchFamily="49" charset="0"/>
              </a:rPr>
              <a:t>Integrating serverless capabilities</a:t>
            </a:r>
          </a:p>
          <a:p>
            <a:endParaRPr lang="en-US" dirty="0"/>
          </a:p>
        </p:txBody>
      </p:sp>
      <p:sp>
        <p:nvSpPr>
          <p:cNvPr id="4" name="Slide Number Placeholder 3"/>
          <p:cNvSpPr>
            <a:spLocks noGrp="1"/>
          </p:cNvSpPr>
          <p:nvPr>
            <p:ph type="sldNum" sz="quarter" idx="5"/>
          </p:nvPr>
        </p:nvSpPr>
        <p:spPr/>
        <p:txBody>
          <a:bodyPr/>
          <a:lstStyle/>
          <a:p>
            <a:fld id="{8FA106D7-C6C9-4B1C-AD09-5F1E702D5042}" type="slidenum">
              <a:rPr lang="en-US" smtClean="0"/>
              <a:t>6</a:t>
            </a:fld>
            <a:endParaRPr lang="en-US"/>
          </a:p>
        </p:txBody>
      </p:sp>
    </p:spTree>
    <p:extLst>
      <p:ext uri="{BB962C8B-B14F-4D97-AF65-F5344CB8AC3E}">
        <p14:creationId xmlns:p14="http://schemas.microsoft.com/office/powerpoint/2010/main" val="3662060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fontAlgn="base"/>
            <a:r>
              <a:rPr lang="en-US" dirty="0">
                <a:latin typeface="IBM Plex Mono" panose="020B0509050203000203" pitchFamily="49" charset="0"/>
              </a:rPr>
              <a:t>Creating and deploying applications by importing existing codebases, images, and </a:t>
            </a:r>
            <a:r>
              <a:rPr lang="en-US" dirty="0" err="1">
                <a:latin typeface="IBM Plex Mono" panose="020B0509050203000203" pitchFamily="49" charset="0"/>
              </a:rPr>
              <a:t>dockerfiles</a:t>
            </a:r>
            <a:endParaRPr lang="en-US" dirty="0">
              <a:latin typeface="IBM Plex Mono" panose="020B0509050203000203" pitchFamily="49" charset="0"/>
            </a:endParaRPr>
          </a:p>
          <a:p>
            <a:pPr fontAlgn="base"/>
            <a:r>
              <a:rPr lang="en-US" dirty="0">
                <a:latin typeface="IBM Plex Mono" panose="020B0509050203000203" pitchFamily="49" charset="0"/>
              </a:rPr>
              <a:t>Visually interacting with applications and components within a project and monitoring their deployment and build status</a:t>
            </a:r>
          </a:p>
          <a:p>
            <a:pPr fontAlgn="base"/>
            <a:r>
              <a:rPr lang="en-US" dirty="0">
                <a:latin typeface="IBM Plex Mono" panose="020B0509050203000203" pitchFamily="49" charset="0"/>
              </a:rPr>
              <a:t>Grouping components within an application and across applications</a:t>
            </a:r>
          </a:p>
          <a:p>
            <a:pPr fontAlgn="base"/>
            <a:r>
              <a:rPr lang="en-US" dirty="0">
                <a:latin typeface="IBM Plex Mono" panose="020B0509050203000203" pitchFamily="49" charset="0"/>
              </a:rPr>
              <a:t>Integrating serverless capabilities</a:t>
            </a:r>
          </a:p>
          <a:p>
            <a:endParaRPr lang="en-US" dirty="0"/>
          </a:p>
        </p:txBody>
      </p:sp>
      <p:sp>
        <p:nvSpPr>
          <p:cNvPr id="4" name="Slide Number Placeholder 3"/>
          <p:cNvSpPr>
            <a:spLocks noGrp="1"/>
          </p:cNvSpPr>
          <p:nvPr>
            <p:ph type="sldNum" sz="quarter" idx="5"/>
          </p:nvPr>
        </p:nvSpPr>
        <p:spPr/>
        <p:txBody>
          <a:bodyPr/>
          <a:lstStyle/>
          <a:p>
            <a:fld id="{8FA106D7-C6C9-4B1C-AD09-5F1E702D5042}" type="slidenum">
              <a:rPr lang="en-US" smtClean="0"/>
              <a:t>7</a:t>
            </a:fld>
            <a:endParaRPr lang="en-US"/>
          </a:p>
        </p:txBody>
      </p:sp>
    </p:spTree>
    <p:extLst>
      <p:ext uri="{BB962C8B-B14F-4D97-AF65-F5344CB8AC3E}">
        <p14:creationId xmlns:p14="http://schemas.microsoft.com/office/powerpoint/2010/main" val="2656564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https://docs.openshift.com/container-platform/3.9/dev_guide/builds/index.html</a:t>
            </a:r>
          </a:p>
          <a:p>
            <a:endParaRPr lang="en-US" dirty="0"/>
          </a:p>
          <a:p>
            <a:r>
              <a:rPr lang="en-US" sz="1200" b="0" i="0" kern="1200" dirty="0">
                <a:solidFill>
                  <a:schemeClr val="tx1"/>
                </a:solidFill>
                <a:effectLst/>
                <a:latin typeface="+mn-lt"/>
                <a:ea typeface="+mn-ea"/>
                <a:cs typeface="+mn-cs"/>
              </a:rPr>
              <a:t>A build configuration describes a single build definition and a set of </a:t>
            </a:r>
            <a:r>
              <a:rPr lang="en-US" sz="1200" b="0" i="0" u="none" strike="noStrike" kern="1200" dirty="0">
                <a:solidFill>
                  <a:schemeClr val="tx1"/>
                </a:solidFill>
                <a:effectLst/>
                <a:latin typeface="+mn-lt"/>
                <a:ea typeface="+mn-ea"/>
                <a:cs typeface="+mn-cs"/>
                <a:hlinkClick r:id="rId3"/>
              </a:rPr>
              <a:t>triggers</a:t>
            </a:r>
            <a:r>
              <a:rPr lang="en-US" sz="1200" b="0" i="0" kern="1200" dirty="0">
                <a:solidFill>
                  <a:schemeClr val="tx1"/>
                </a:solidFill>
                <a:effectLst/>
                <a:latin typeface="+mn-lt"/>
                <a:ea typeface="+mn-ea"/>
                <a:cs typeface="+mn-cs"/>
              </a:rPr>
              <a:t> for when a new build should be created. Build configurations are defined by a </a:t>
            </a:r>
            <a:r>
              <a:rPr lang="en-US" dirty="0" err="1"/>
              <a:t>BuildConfig</a:t>
            </a:r>
            <a:r>
              <a:rPr lang="en-US" sz="1200" b="0" i="0" kern="1200" dirty="0">
                <a:solidFill>
                  <a:schemeClr val="tx1"/>
                </a:solidFill>
                <a:effectLst/>
                <a:latin typeface="+mn-lt"/>
                <a:ea typeface="+mn-ea"/>
                <a:cs typeface="+mn-cs"/>
              </a:rPr>
              <a:t>, which is a REST object that can be used in a POST to the API server to create a new instance.</a:t>
            </a:r>
          </a:p>
          <a:p>
            <a:endParaRPr lang="en-US" sz="1200" b="0" i="0" kern="1200" dirty="0">
              <a:solidFill>
                <a:schemeClr val="tx1"/>
              </a:solidFill>
              <a:effectLst/>
              <a:latin typeface="+mn-lt"/>
              <a:ea typeface="+mn-ea"/>
              <a:cs typeface="+mn-cs"/>
            </a:endParaRPr>
          </a:p>
          <a:p>
            <a:r>
              <a:rPr lang="en-US" dirty="0" err="1"/>
              <a:t>BuildConfig</a:t>
            </a:r>
            <a:r>
              <a:rPr lang="en-US" dirty="0"/>
              <a:t> results in a new build every time a container image tag or the source code changes</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Tree>
    <p:extLst>
      <p:ext uri="{BB962C8B-B14F-4D97-AF65-F5344CB8AC3E}">
        <p14:creationId xmlns:p14="http://schemas.microsoft.com/office/powerpoint/2010/main" val="1941395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resulting object of a build depends on the builder used to create it. For Docker and S2I builds, the resulting objects are runnable images. For Custom builds, the resulting objects are whatever the builder image author has specified.</a:t>
            </a:r>
          </a:p>
        </p:txBody>
      </p:sp>
      <p:sp>
        <p:nvSpPr>
          <p:cNvPr id="4" name="Slide Number Placeholder 3"/>
          <p:cNvSpPr>
            <a:spLocks noGrp="1"/>
          </p:cNvSpPr>
          <p:nvPr>
            <p:ph type="sldNum" sz="quarter" idx="5"/>
          </p:nvPr>
        </p:nvSpPr>
        <p:spPr/>
        <p:txBody>
          <a:bodyPr/>
          <a:lstStyle/>
          <a:p>
            <a:fld id="{8FA106D7-C6C9-4B1C-AD09-5F1E702D5042}" type="slidenum">
              <a:rPr lang="en-US" smtClean="0"/>
              <a:t>9</a:t>
            </a:fld>
            <a:endParaRPr lang="en-US"/>
          </a:p>
        </p:txBody>
      </p:sp>
    </p:spTree>
    <p:extLst>
      <p:ext uri="{BB962C8B-B14F-4D97-AF65-F5344CB8AC3E}">
        <p14:creationId xmlns:p14="http://schemas.microsoft.com/office/powerpoint/2010/main" val="751370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https://cultivatehq.com/posts/docker/</a:t>
            </a:r>
          </a:p>
          <a:p>
            <a:r>
              <a:rPr lang="en-US" dirty="0"/>
              <a:t>https://docs.openshift.com/container-platform/3.9/architecture/core_concepts/builds_and_image_streams.html#docker-build</a:t>
            </a:r>
          </a:p>
        </p:txBody>
      </p:sp>
      <p:sp>
        <p:nvSpPr>
          <p:cNvPr id="4" name="Slide Number Placeholder 3"/>
          <p:cNvSpPr>
            <a:spLocks noGrp="1"/>
          </p:cNvSpPr>
          <p:nvPr>
            <p:ph type="sldNum" sz="quarter" idx="5"/>
          </p:nvPr>
        </p:nvSpPr>
        <p:spPr/>
        <p:txBody>
          <a:bodyPr/>
          <a:lstStyle/>
          <a:p>
            <a:fld id="{8FA106D7-C6C9-4B1C-AD09-5F1E702D5042}" type="slidenum">
              <a:rPr lang="en-US" smtClean="0"/>
              <a:t>10</a:t>
            </a:fld>
            <a:endParaRPr lang="en-US"/>
          </a:p>
        </p:txBody>
      </p:sp>
    </p:spTree>
    <p:extLst>
      <p:ext uri="{BB962C8B-B14F-4D97-AF65-F5344CB8AC3E}">
        <p14:creationId xmlns:p14="http://schemas.microsoft.com/office/powerpoint/2010/main" val="1960915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Builds reproducible Docker images.</a:t>
            </a:r>
          </a:p>
          <a:p>
            <a:pPr algn="l"/>
            <a:endParaRPr lang="en-US" sz="1800" b="0" i="0" u="none" strike="noStrike" baseline="0" dirty="0">
              <a:latin typeface="RedHatText-Regular"/>
            </a:endParaRPr>
          </a:p>
          <a:p>
            <a:pPr algn="l"/>
            <a:r>
              <a:rPr lang="en-US" sz="1800" b="0" i="0" u="none" strike="noStrike" baseline="0" dirty="0">
                <a:latin typeface="RedHatText-Regular"/>
              </a:rPr>
              <a:t>OpenShift can create applications directly from source code stored in a Git repository. The simpler</a:t>
            </a:r>
          </a:p>
          <a:p>
            <a:pPr algn="l"/>
            <a:r>
              <a:rPr lang="en-US" sz="1800" b="0" i="0" u="none" strike="noStrike" baseline="0" dirty="0">
                <a:latin typeface="RedHatText-Regular"/>
              </a:rPr>
              <a:t>syntax for the </a:t>
            </a:r>
            <a:r>
              <a:rPr lang="en-US" sz="1800" b="1" i="0" u="none" strike="noStrike" baseline="0" dirty="0" err="1">
                <a:latin typeface="LiberationMono-Bold"/>
              </a:rPr>
              <a:t>oc</a:t>
            </a:r>
            <a:r>
              <a:rPr lang="en-US" sz="1800" b="1" i="0" u="none" strike="noStrike" baseline="0" dirty="0">
                <a:latin typeface="LiberationMono-Bold"/>
              </a:rPr>
              <a:t> new-app </a:t>
            </a:r>
            <a:r>
              <a:rPr lang="en-US" sz="1800" b="0" i="0" u="none" strike="noStrike" baseline="0" dirty="0">
                <a:latin typeface="RedHatText-Regular"/>
              </a:rPr>
              <a:t>command requires only the Git repository URL as an argument, and</a:t>
            </a:r>
          </a:p>
          <a:p>
            <a:pPr algn="l"/>
            <a:r>
              <a:rPr lang="en-US" sz="1800" b="0" i="0" u="none" strike="noStrike" baseline="0" dirty="0">
                <a:latin typeface="RedHatText-Regular"/>
              </a:rPr>
              <a:t>then OpenShift tries to auto-detect the programming language used by the application and select</a:t>
            </a:r>
          </a:p>
          <a:p>
            <a:pPr algn="l"/>
            <a:r>
              <a:rPr lang="en-US" sz="1800" b="0" i="0" u="none" strike="noStrike" baseline="0" dirty="0">
                <a:latin typeface="RedHatText-Regular"/>
              </a:rPr>
              <a:t>a compatible builder image</a:t>
            </a:r>
          </a:p>
          <a:p>
            <a:pPr algn="l"/>
            <a:endParaRPr lang="en-US" sz="1200" dirty="0"/>
          </a:p>
          <a:p>
            <a:r>
              <a:rPr lang="en-US" sz="1200" dirty="0"/>
              <a:t>The new image incorporates the base image (the builder) and built source and is ready to use with the docker run command. S2I supports incremental builds, which re-use previously downloaded dependencies, previously built artifacts, etc.</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IBM Plex Mono" panose="020B0509050203000203" pitchFamily="49" charset="0"/>
              </a:rPr>
              <a:t>Advantages:</a:t>
            </a:r>
          </a:p>
          <a:p>
            <a:pPr marL="171450" lvl="0" indent="-171450">
              <a:buFont typeface="Arial" panose="020B0604020202020204" pitchFamily="34" charset="0"/>
              <a:buChar char="•"/>
            </a:pPr>
            <a:r>
              <a:rPr lang="en-US" sz="1200" dirty="0">
                <a:latin typeface="IBM Plex Sans" panose="020B0503050203000203" pitchFamily="34" charset="0"/>
              </a:rPr>
              <a:t>Image flexibility</a:t>
            </a:r>
          </a:p>
          <a:p>
            <a:pPr marL="171450" lvl="0" indent="-171450">
              <a:buFont typeface="Arial" panose="020B0604020202020204" pitchFamily="34" charset="0"/>
              <a:buChar char="•"/>
            </a:pPr>
            <a:r>
              <a:rPr lang="en-US" sz="1200" dirty="0">
                <a:latin typeface="IBM Plex Sans" panose="020B0503050203000203" pitchFamily="34" charset="0"/>
              </a:rPr>
              <a:t>Speed</a:t>
            </a:r>
          </a:p>
          <a:p>
            <a:pPr marL="171450" lvl="0" indent="-171450">
              <a:buFont typeface="Arial" panose="020B0604020202020204" pitchFamily="34" charset="0"/>
              <a:buChar char="•"/>
            </a:pPr>
            <a:r>
              <a:rPr lang="en-US" sz="1200" dirty="0" err="1">
                <a:latin typeface="IBM Plex Sans" panose="020B0503050203000203" pitchFamily="34" charset="0"/>
              </a:rPr>
              <a:t>Patchability</a:t>
            </a:r>
            <a:endParaRPr lang="en-US" sz="1200" dirty="0">
              <a:latin typeface="IBM Plex Sans" panose="020B0503050203000203" pitchFamily="34" charset="0"/>
            </a:endParaRPr>
          </a:p>
          <a:p>
            <a:pPr marL="171450" lvl="0" indent="-171450">
              <a:buFont typeface="Arial" panose="020B0604020202020204" pitchFamily="34" charset="0"/>
              <a:buChar char="•"/>
            </a:pPr>
            <a:r>
              <a:rPr lang="en-US" sz="1200" dirty="0">
                <a:latin typeface="IBM Plex Sans" panose="020B0503050203000203" pitchFamily="34" charset="0"/>
              </a:rPr>
              <a:t>Operational efficiency </a:t>
            </a:r>
          </a:p>
          <a:p>
            <a:pPr marL="171450" lvl="0" indent="-171450">
              <a:buFont typeface="Arial" panose="020B0604020202020204" pitchFamily="34" charset="0"/>
              <a:buChar char="•"/>
            </a:pPr>
            <a:r>
              <a:rPr lang="en-US" sz="1200" dirty="0">
                <a:latin typeface="IBM Plex Sans" panose="020B0503050203000203" pitchFamily="34" charset="0"/>
              </a:rPr>
              <a:t>Operational security</a:t>
            </a:r>
          </a:p>
          <a:p>
            <a:pPr marL="171450" lvl="0" indent="-171450">
              <a:buFont typeface="Arial" panose="020B0604020202020204" pitchFamily="34" charset="0"/>
              <a:buChar char="•"/>
            </a:pPr>
            <a:r>
              <a:rPr lang="en-US" sz="1200" dirty="0">
                <a:latin typeface="IBM Plex Sans" panose="020B0503050203000203" pitchFamily="34" charset="0"/>
              </a:rPr>
              <a:t>User efficiency</a:t>
            </a:r>
          </a:p>
          <a:p>
            <a:pPr marL="171450" lvl="0" indent="-171450">
              <a:buFont typeface="Arial" panose="020B0604020202020204" pitchFamily="34" charset="0"/>
              <a:buChar char="•"/>
            </a:pPr>
            <a:r>
              <a:rPr lang="en-US" sz="1200" dirty="0">
                <a:latin typeface="IBM Plex Sans" panose="020B0503050203000203" pitchFamily="34" charset="0"/>
              </a:rPr>
              <a:t>Ecosystem</a:t>
            </a:r>
            <a:endParaRPr lang="en-US" sz="1200" dirty="0">
              <a:latin typeface="IBM Plex Mono" panose="020B0509050203000203" pitchFamily="49" charset="0"/>
            </a:endParaRPr>
          </a:p>
        </p:txBody>
      </p:sp>
      <p:sp>
        <p:nvSpPr>
          <p:cNvPr id="4" name="Slide Number Placeholder 3"/>
          <p:cNvSpPr>
            <a:spLocks noGrp="1"/>
          </p:cNvSpPr>
          <p:nvPr>
            <p:ph type="sldNum" sz="quarter" idx="5"/>
          </p:nvPr>
        </p:nvSpPr>
        <p:spPr/>
        <p:txBody>
          <a:bodyPr/>
          <a:lstStyle/>
          <a:p>
            <a:fld id="{8FA106D7-C6C9-4B1C-AD09-5F1E702D5042}" type="slidenum">
              <a:rPr lang="en-US" smtClean="0"/>
              <a:t>11</a:t>
            </a:fld>
            <a:endParaRPr lang="en-US"/>
          </a:p>
        </p:txBody>
      </p:sp>
    </p:spTree>
    <p:extLst>
      <p:ext uri="{BB962C8B-B14F-4D97-AF65-F5344CB8AC3E}">
        <p14:creationId xmlns:p14="http://schemas.microsoft.com/office/powerpoint/2010/main" val="7930809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1"/>
          </a:solidFill>
        </p:spPr>
        <p:txBody>
          <a:bodyPr wrap="square" lIns="0" tIns="0" rIns="0" bIns="0" rtlCol="0" anchor="ctr">
            <a:noAutofit/>
          </a:bodyPr>
          <a:lstStyle/>
          <a:p>
            <a:pPr algn="ctr"/>
            <a:endParaRPr lang="en-US" sz="1080" dirty="0">
              <a:solidFill>
                <a:srgbClr val="FFFFFF"/>
              </a:solidFill>
              <a:latin typeface="Arial"/>
              <a:cs typeface="Arial"/>
            </a:endParaRPr>
          </a:p>
        </p:txBody>
      </p:sp>
      <p:sp>
        <p:nvSpPr>
          <p:cNvPr id="2" name="Title 1"/>
          <p:cNvSpPr>
            <a:spLocks noGrp="1"/>
          </p:cNvSpPr>
          <p:nvPr>
            <p:ph type="title"/>
          </p:nvPr>
        </p:nvSpPr>
        <p:spPr>
          <a:xfrm>
            <a:off x="210312" y="198827"/>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104207" y="4578395"/>
            <a:ext cx="807296" cy="320063"/>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3"/>
            <a:ext cx="1920240" cy="266393"/>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7"/>
            <a:ext cx="8778172" cy="4301813"/>
          </a:xfrm>
        </p:spPr>
        <p:txBody>
          <a:bodyPr/>
          <a:lstStyle>
            <a:lvl1pPr>
              <a:lnSpc>
                <a:spcPts val="8640"/>
              </a:lnSpc>
              <a:spcAft>
                <a:spcPts val="0"/>
              </a:spcAft>
              <a:defRPr sz="864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160"/>
              </a:lnSpc>
              <a:spcAft>
                <a:spcPts val="1080"/>
              </a:spcAft>
              <a:defRPr sz="162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8640"/>
              </a:lnSpc>
              <a:spcAft>
                <a:spcPts val="0"/>
              </a:spcAft>
              <a:defRPr sz="864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4620167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160"/>
              </a:lnSpc>
              <a:spcAft>
                <a:spcPts val="1080"/>
              </a:spcAft>
              <a:defRPr sz="162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8640"/>
              </a:lnSpc>
              <a:spcAft>
                <a:spcPts val="0"/>
              </a:spcAft>
              <a:defRPr sz="864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64904244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7"/>
            <a:ext cx="8778172" cy="4301813"/>
          </a:xfrm>
        </p:spPr>
        <p:txBody>
          <a:bodyPr/>
          <a:lstStyle>
            <a:lvl1pPr>
              <a:lnSpc>
                <a:spcPts val="8640"/>
              </a:lnSpc>
              <a:spcAft>
                <a:spcPts val="0"/>
              </a:spcAft>
              <a:defRPr sz="864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338176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62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080471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62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10436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177364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520"/>
              </a:lnSpc>
              <a:spcAft>
                <a:spcPts val="1620"/>
              </a:spcAft>
              <a:defRPr sz="2160"/>
            </a:lvl1pPr>
          </a:lstStyle>
          <a:p>
            <a:pPr lvl="0"/>
            <a:r>
              <a:rPr lang="en-US" dirty="0"/>
              <a:t>Click to edit Master text styles</a:t>
            </a:r>
          </a:p>
        </p:txBody>
      </p:sp>
    </p:spTree>
    <p:extLst>
      <p:ext uri="{BB962C8B-B14F-4D97-AF65-F5344CB8AC3E}">
        <p14:creationId xmlns:p14="http://schemas.microsoft.com/office/powerpoint/2010/main" val="357077733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5846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235731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152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62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08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55846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96737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502206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3895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3"/>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30627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accent1"/>
          </a:solidFill>
        </p:spPr>
        <p:txBody>
          <a:bodyPr lIns="210312" tIns="173736" rIns="228600" bIns="228600"/>
          <a:lstStyle>
            <a:lvl1pPr>
              <a:lnSpc>
                <a:spcPts val="252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3"/>
            <a:ext cx="4572000" cy="2573337"/>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088886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3"/>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3"/>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0"/>
            <a:ext cx="9144000" cy="2569463"/>
          </a:xfrm>
          <a:solidFill>
            <a:schemeClr val="accent1"/>
          </a:solidFill>
        </p:spPr>
        <p:txBody>
          <a:bodyPr lIns="182880" tIns="137160" rIns="228600" bIns="228600"/>
          <a:lstStyle>
            <a:lvl1pPr>
              <a:lnSpc>
                <a:spcPts val="4860"/>
              </a:lnSpc>
              <a:defRPr sz="432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46359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159807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1"/>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1"/>
            <a:ext cx="4343402" cy="647700"/>
          </a:xfrm>
          <a:solidFill>
            <a:schemeClr val="accent1"/>
          </a:solidFill>
        </p:spPr>
        <p:txBody>
          <a:bodyPr lIns="219456" tIns="201168" rIns="228600" bIns="228600"/>
          <a:lstStyle>
            <a:lvl1pPr>
              <a:lnSpc>
                <a:spcPts val="1440"/>
              </a:lnSpc>
              <a:buClr>
                <a:schemeClr val="bg1"/>
              </a:buClr>
              <a:defRPr>
                <a:solidFill>
                  <a:schemeClr val="bg1"/>
                </a:solidFill>
              </a:defRPr>
            </a:lvl1pPr>
            <a:lvl2pPr>
              <a:lnSpc>
                <a:spcPts val="1440"/>
              </a:lnSpc>
              <a:buClr>
                <a:schemeClr val="bg1"/>
              </a:buClr>
              <a:defRPr sz="810">
                <a:solidFill>
                  <a:schemeClr val="bg1"/>
                </a:solidFill>
              </a:defRPr>
            </a:lvl2pPr>
            <a:lvl3pPr>
              <a:lnSpc>
                <a:spcPts val="1440"/>
              </a:lnSpc>
              <a:buClr>
                <a:schemeClr val="bg1"/>
              </a:buClr>
              <a:defRPr sz="810">
                <a:solidFill>
                  <a:schemeClr val="bg1"/>
                </a:solidFill>
              </a:defRPr>
            </a:lvl3pPr>
            <a:lvl4pPr>
              <a:lnSpc>
                <a:spcPts val="1440"/>
              </a:lnSpc>
              <a:buClr>
                <a:schemeClr val="bg1"/>
              </a:buClr>
              <a:defRPr sz="810">
                <a:solidFill>
                  <a:schemeClr val="bg1"/>
                </a:solidFill>
              </a:defRPr>
            </a:lvl4pPr>
            <a:lvl5pPr>
              <a:lnSpc>
                <a:spcPts val="1440"/>
              </a:lnSpc>
              <a:buClr>
                <a:schemeClr val="bg1"/>
              </a:buClr>
              <a:defRPr sz="81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78581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1475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62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158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08865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2743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520"/>
              </a:lnSpc>
              <a:spcAft>
                <a:spcPts val="1620"/>
              </a:spcAft>
              <a:defRPr sz="216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86252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47714999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923691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80647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5"/>
            <a:ext cx="4123944" cy="3267795"/>
          </a:xfrm>
        </p:spPr>
        <p:txBody>
          <a:bodyPr/>
          <a:lstStyle>
            <a:lvl1pPr>
              <a:spcBef>
                <a:spcPts val="0"/>
              </a:spcBef>
              <a:defRPr sz="900"/>
            </a:lvl1pPr>
            <a:lvl2pPr marL="0" indent="0">
              <a:spcBef>
                <a:spcPts val="0"/>
              </a:spcBef>
              <a:buNone/>
              <a:defRPr/>
            </a:lvl2pPr>
            <a:lvl3pPr marL="181451" indent="0">
              <a:buNone/>
              <a:defRPr/>
            </a:lvl3pPr>
            <a:lvl4pPr marL="391478" indent="0">
              <a:buNone/>
              <a:defRPr/>
            </a:lvl4pPr>
            <a:lvl5pPr marL="568643" indent="0">
              <a:buNone/>
              <a:defRPr/>
            </a:lvl5pPr>
          </a:lstStyle>
          <a:p>
            <a:pPr lvl="0"/>
            <a:r>
              <a:rPr lang="en-US" dirty="0"/>
              <a:t>Click to edit Master text styles</a:t>
            </a:r>
          </a:p>
        </p:txBody>
      </p:sp>
    </p:spTree>
    <p:extLst>
      <p:ext uri="{BB962C8B-B14F-4D97-AF65-F5344CB8AC3E}">
        <p14:creationId xmlns:p14="http://schemas.microsoft.com/office/powerpoint/2010/main" val="209373828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6"/>
            <a:ext cx="1278220" cy="506769"/>
          </a:xfrm>
          <a:prstGeom prst="rect">
            <a:avLst/>
          </a:prstGeom>
        </p:spPr>
      </p:pic>
    </p:spTree>
    <p:extLst>
      <p:ext uri="{BB962C8B-B14F-4D97-AF65-F5344CB8AC3E}">
        <p14:creationId xmlns:p14="http://schemas.microsoft.com/office/powerpoint/2010/main" val="3083475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colum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155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lnSpc>
                <a:spcPts val="2520"/>
              </a:lnSpc>
              <a:spcAft>
                <a:spcPts val="1620"/>
              </a:spcAft>
              <a:defRPr sz="2160"/>
            </a:lvl1pPr>
          </a:lstStyle>
          <a:p>
            <a:pPr lvl="0"/>
            <a:r>
              <a:rPr lang="en-US"/>
              <a:t>Click to edit Master text styles</a:t>
            </a:r>
          </a:p>
        </p:txBody>
      </p:sp>
    </p:spTree>
    <p:extLst>
      <p:ext uri="{BB962C8B-B14F-4D97-AF65-F5344CB8AC3E}">
        <p14:creationId xmlns:p14="http://schemas.microsoft.com/office/powerpoint/2010/main" val="2123357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four colum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half-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two narrow colum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light backgroun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4"/>
          </a:solidFill>
        </p:spPr>
        <p:txBody>
          <a:bodyPr wrap="square" lIns="0" tIns="0" rIns="0" bIns="0" rtlCol="0" anchor="ctr">
            <a:noAutofit/>
          </a:bodyPr>
          <a:lstStyle/>
          <a:p>
            <a:pPr algn="ctr"/>
            <a:endParaRPr lang="en-US" sz="108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6"/>
          </a:solidFill>
        </p:spPr>
        <p:txBody>
          <a:bodyPr wrap="square" lIns="0" tIns="0" rIns="0" bIns="0" rtlCol="0" anchor="ctr">
            <a:noAutofit/>
          </a:bodyPr>
          <a:lstStyle/>
          <a:p>
            <a:pPr algn="ctr"/>
            <a:endParaRPr lang="en-US" sz="1080" dirty="0">
              <a:solidFill>
                <a:srgbClr val="FFFFFF"/>
              </a:solidFill>
              <a:latin typeface="Arial"/>
              <a:cs typeface="Arial"/>
            </a:endParaRPr>
          </a:p>
        </p:txBody>
      </p:sp>
      <p:sp>
        <p:nvSpPr>
          <p:cNvPr id="2" name="Title 1"/>
          <p:cNvSpPr>
            <a:spLocks noGrp="1"/>
          </p:cNvSpPr>
          <p:nvPr>
            <p:ph type="title"/>
          </p:nvPr>
        </p:nvSpPr>
        <p:spPr>
          <a:xfrm>
            <a:off x="210312" y="198827"/>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28597" y="4690874"/>
            <a:ext cx="1920240" cy="266391"/>
          </a:xfrm>
          <a:prstGeom prst="rect">
            <a:avLst/>
          </a:prstGeom>
        </p:spPr>
      </p:pic>
      <p:pic>
        <p:nvPicPr>
          <p:cNvPr id="9" name="Picture 8">
            <a:extLst>
              <a:ext uri="{FF2B5EF4-FFF2-40B4-BE49-F238E27FC236}">
                <a16:creationId xmlns:a16="http://schemas.microsoft.com/office/drawing/2014/main" id="{55B221BB-AE71-6D46-B61B-0B32E56CE73D}"/>
              </a:ext>
            </a:extLst>
          </p:cNvPr>
          <p:cNvPicPr>
            <a:picLocks noChangeAspect="1"/>
          </p:cNvPicPr>
          <p:nvPr userDrawn="1"/>
        </p:nvPicPr>
        <p:blipFill>
          <a:blip r:embed="rId3"/>
          <a:stretch>
            <a:fillRect/>
          </a:stretch>
        </p:blipFill>
        <p:spPr>
          <a:xfrm>
            <a:off x="8104208" y="4577004"/>
            <a:ext cx="807295" cy="322102"/>
          </a:xfrm>
          <a:prstGeom prst="rect">
            <a:avLst/>
          </a:prstGeom>
        </p:spPr>
      </p:pic>
    </p:spTree>
    <p:extLst>
      <p:ext uri="{BB962C8B-B14F-4D97-AF65-F5344CB8AC3E}">
        <p14:creationId xmlns:p14="http://schemas.microsoft.com/office/powerpoint/2010/main" val="31444540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half-blank are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n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3"/>
            <a:ext cx="4572000" cy="2573337"/>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72987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3"/>
            <a:ext cx="4572000" cy="2573337"/>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16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3"/>
            <a:ext cx="4572000" cy="257333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1605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3"/>
            <a:ext cx="4572000" cy="2573337"/>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0076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3 med, 2 small)">
    <p:bg>
      <p:bgPr>
        <a:solidFill>
          <a:schemeClr val="bg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4572000" cy="2571751"/>
          </a:xfrm>
          <a:solidFill>
            <a:schemeClr val="bg1"/>
          </a:solidFill>
        </p:spPr>
        <p:txBody>
          <a:bodyPr lIns="210312" tIns="173736" rIns="228600" bIns="228600"/>
          <a:lstStyle>
            <a:lvl1pPr>
              <a:lnSpc>
                <a:spcPts val="252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0163"/>
            <a:ext cx="4572000" cy="2573337"/>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3"/>
            <a:ext cx="4572000" cy="2573337"/>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3"/>
            <a:ext cx="2286000" cy="257333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2570163"/>
            <a:ext cx="2286000" cy="2573337"/>
          </a:xfrm>
          <a:solidFill>
            <a:schemeClr val="accent1"/>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9144000" cy="2569463"/>
          </a:xfrm>
          <a:solidFill>
            <a:schemeClr val="bg1"/>
          </a:solidFill>
        </p:spPr>
        <p:txBody>
          <a:bodyPr lIns="182880" tIns="137160" rIns="228600" bIns="228600"/>
          <a:lstStyle>
            <a:lvl1pPr>
              <a:lnSpc>
                <a:spcPts val="4860"/>
              </a:lnSpc>
              <a:defRPr sz="432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07542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3"/>
            <a:ext cx="2286000" cy="2573337"/>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0163"/>
            <a:ext cx="2286000" cy="2573337"/>
          </a:xfrm>
          <a:solidFill>
            <a:srgbClr val="82CFFF"/>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699"/>
            <a:ext cx="9144000" cy="2569463"/>
          </a:xfrm>
          <a:solidFill>
            <a:schemeClr val="bg1"/>
          </a:solidFill>
        </p:spPr>
        <p:txBody>
          <a:bodyPr lIns="182880" tIns="137160" rIns="228600" bIns="228600"/>
          <a:lstStyle>
            <a:lvl1pPr>
              <a:lnSpc>
                <a:spcPts val="4860"/>
              </a:lnSpc>
              <a:defRPr sz="432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1887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5"/>
          </a:solidFill>
        </p:spPr>
        <p:txBody>
          <a:bodyPr wrap="square" lIns="0" tIns="0" rIns="0" bIns="0" rtlCol="0" anchor="ctr">
            <a:noAutofit/>
          </a:bodyPr>
          <a:lstStyle/>
          <a:p>
            <a:pPr algn="ctr"/>
            <a:endParaRPr lang="en-US" sz="1080" dirty="0">
              <a:solidFill>
                <a:srgbClr val="FFFFFF"/>
              </a:solidFill>
              <a:latin typeface="Arial"/>
              <a:cs typeface="Arial"/>
            </a:endParaRPr>
          </a:p>
        </p:txBody>
      </p:sp>
      <p:sp>
        <p:nvSpPr>
          <p:cNvPr id="2" name="Title 1"/>
          <p:cNvSpPr>
            <a:spLocks noGrp="1"/>
          </p:cNvSpPr>
          <p:nvPr>
            <p:ph type="title"/>
          </p:nvPr>
        </p:nvSpPr>
        <p:spPr>
          <a:xfrm>
            <a:off x="210312" y="198827"/>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28597" y="4690874"/>
            <a:ext cx="1920240" cy="266391"/>
          </a:xfrm>
          <a:prstGeom prst="rect">
            <a:avLst/>
          </a:prstGeom>
        </p:spPr>
      </p:pic>
      <p:pic>
        <p:nvPicPr>
          <p:cNvPr id="9" name="Picture 8">
            <a:extLst>
              <a:ext uri="{FF2B5EF4-FFF2-40B4-BE49-F238E27FC236}">
                <a16:creationId xmlns:a16="http://schemas.microsoft.com/office/drawing/2014/main" id="{381CCC1F-1C36-F242-A843-5B5FAE72D704}"/>
              </a:ext>
            </a:extLst>
          </p:cNvPr>
          <p:cNvPicPr>
            <a:picLocks noChangeAspect="1"/>
          </p:cNvPicPr>
          <p:nvPr userDrawn="1"/>
        </p:nvPicPr>
        <p:blipFill>
          <a:blip r:embed="rId3"/>
          <a:stretch>
            <a:fillRect/>
          </a:stretch>
        </p:blipFill>
        <p:spPr>
          <a:xfrm>
            <a:off x="8104208" y="4577004"/>
            <a:ext cx="807295" cy="322102"/>
          </a:xfrm>
          <a:prstGeom prst="rect">
            <a:avLst/>
          </a:prstGeom>
        </p:spPr>
      </p:pic>
    </p:spTree>
    <p:extLst>
      <p:ext uri="{BB962C8B-B14F-4D97-AF65-F5344CB8AC3E}">
        <p14:creationId xmlns:p14="http://schemas.microsoft.com/office/powerpoint/2010/main" val="31789818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3"/>
            <a:ext cx="2286000" cy="2573337"/>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0163"/>
            <a:ext cx="2286000" cy="2573337"/>
          </a:xfrm>
          <a:solidFill>
            <a:schemeClr val="accent5"/>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0"/>
            <a:ext cx="9144000" cy="2569463"/>
          </a:xfrm>
          <a:solidFill>
            <a:schemeClr val="bg1"/>
          </a:solidFill>
        </p:spPr>
        <p:txBody>
          <a:bodyPr lIns="182880" tIns="137160" rIns="228600" bIns="228600"/>
          <a:lstStyle>
            <a:lvl1pPr>
              <a:lnSpc>
                <a:spcPts val="4860"/>
              </a:lnSpc>
              <a:defRPr sz="432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89235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3"/>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0163"/>
            <a:ext cx="2286000" cy="2573337"/>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0"/>
            <a:ext cx="9144000" cy="2569463"/>
          </a:xfrm>
          <a:solidFill>
            <a:schemeClr val="bg1"/>
          </a:solidFill>
        </p:spPr>
        <p:txBody>
          <a:bodyPr lIns="182880" tIns="137160" rIns="228600" bIns="228600"/>
          <a:lstStyle>
            <a:lvl1pPr>
              <a:lnSpc>
                <a:spcPts val="4860"/>
              </a:lnSpc>
              <a:defRPr sz="432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9514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3"/>
            <a:ext cx="2286000" cy="2573337"/>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0163"/>
            <a:ext cx="2286000" cy="2573337"/>
          </a:xfrm>
          <a:solidFill>
            <a:schemeClr val="accent3"/>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0"/>
            <a:ext cx="9144000" cy="2569463"/>
          </a:xfrm>
          <a:solidFill>
            <a:schemeClr val="bg1"/>
          </a:solidFill>
        </p:spPr>
        <p:txBody>
          <a:bodyPr lIns="182880" tIns="137160" rIns="228600" bIns="228600"/>
          <a:lstStyle>
            <a:lvl1pPr>
              <a:lnSpc>
                <a:spcPts val="4860"/>
              </a:lnSpc>
              <a:defRPr sz="432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35968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white box) over image(s)">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89050"/>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hite box) over image(s)">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1"/>
            <a:ext cx="9144000" cy="38481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2" y="3848101"/>
            <a:ext cx="4343402" cy="647700"/>
          </a:xfrm>
          <a:solidFill>
            <a:schemeClr val="bg1"/>
          </a:solidFill>
        </p:spPr>
        <p:txBody>
          <a:bodyPr lIns="219456" tIns="201168" rIns="228600" bIns="228600"/>
          <a:lstStyle>
            <a:lvl1pPr>
              <a:lnSpc>
                <a:spcPts val="1440"/>
              </a:lnSpc>
              <a:buClr>
                <a:schemeClr val="tx1"/>
              </a:buClr>
              <a:defRPr>
                <a:solidFill>
                  <a:schemeClr val="tx1"/>
                </a:solidFill>
              </a:defRPr>
            </a:lvl1pPr>
            <a:lvl2pPr>
              <a:lnSpc>
                <a:spcPts val="1440"/>
              </a:lnSpc>
              <a:buClr>
                <a:schemeClr val="tx1"/>
              </a:buClr>
              <a:defRPr sz="810">
                <a:solidFill>
                  <a:schemeClr val="tx1"/>
                </a:solidFill>
              </a:defRPr>
            </a:lvl2pPr>
            <a:lvl3pPr>
              <a:lnSpc>
                <a:spcPts val="1440"/>
              </a:lnSpc>
              <a:buClr>
                <a:schemeClr val="tx1"/>
              </a:buClr>
              <a:defRPr sz="810">
                <a:solidFill>
                  <a:schemeClr val="tx1"/>
                </a:solidFill>
              </a:defRPr>
            </a:lvl3pPr>
            <a:lvl4pPr>
              <a:lnSpc>
                <a:spcPts val="1440"/>
              </a:lnSpc>
              <a:buClr>
                <a:schemeClr val="tx1"/>
              </a:buClr>
              <a:defRPr sz="810">
                <a:solidFill>
                  <a:schemeClr val="tx1"/>
                </a:solidFill>
              </a:defRPr>
            </a:lvl4pPr>
            <a:lvl5pPr>
              <a:lnSpc>
                <a:spcPts val="1440"/>
              </a:lnSpc>
              <a:buClr>
                <a:schemeClr val="tx1"/>
              </a:buClr>
              <a:defRPr sz="81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1"/>
          </a:solidFill>
        </p:spPr>
        <p:txBody>
          <a:bodyPr lIns="219456" tIns="201168" rIns="228600" bIns="228600"/>
          <a:lstStyle>
            <a:lvl1pPr>
              <a:buClr>
                <a:srgbClr val="F2F4F8"/>
              </a:buClr>
              <a:defRPr>
                <a:solidFill>
                  <a:schemeClr val="bg1"/>
                </a:solidFill>
              </a:defRPr>
            </a:lvl1pPr>
            <a:lvl2pPr>
              <a:buClr>
                <a:srgbClr val="F2F4F8"/>
              </a:buClr>
              <a:defRPr>
                <a:solidFill>
                  <a:schemeClr val="bg1"/>
                </a:solidFill>
              </a:defRPr>
            </a:lvl2pPr>
            <a:lvl3pPr>
              <a:buClr>
                <a:srgbClr val="F2F4F8"/>
              </a:buClr>
              <a:defRPr>
                <a:solidFill>
                  <a:schemeClr val="bg1"/>
                </a:solidFill>
              </a:defRPr>
            </a:lvl3pPr>
            <a:lvl4pPr>
              <a:buClr>
                <a:srgbClr val="F2F4F8"/>
              </a:buClr>
              <a:defRPr>
                <a:solidFill>
                  <a:schemeClr val="bg1"/>
                </a:solidFill>
              </a:defRPr>
            </a:lvl4pPr>
            <a:lvl5pPr>
              <a:buClr>
                <a:srgbClr val="F2F4F8"/>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1"/>
          </a:solidFill>
        </p:spPr>
        <p:txBody>
          <a:bodyPr lIns="219456" tIns="201168" rIns="228600" bIns="228600"/>
          <a:lstStyle>
            <a:lvl1pPr>
              <a:buClr>
                <a:srgbClr val="F2F4F8"/>
              </a:buClr>
              <a:defRPr>
                <a:solidFill>
                  <a:schemeClr val="bg1"/>
                </a:solidFill>
              </a:defRPr>
            </a:lvl1pPr>
            <a:lvl2pPr>
              <a:buClr>
                <a:srgbClr val="F2F4F8"/>
              </a:buClr>
              <a:defRPr>
                <a:solidFill>
                  <a:schemeClr val="bg1"/>
                </a:solidFill>
              </a:defRPr>
            </a:lvl2pPr>
            <a:lvl3pPr>
              <a:buClr>
                <a:srgbClr val="F2F4F8"/>
              </a:buClr>
              <a:defRPr>
                <a:solidFill>
                  <a:schemeClr val="bg1"/>
                </a:solidFill>
              </a:defRPr>
            </a:lvl3pPr>
            <a:lvl4pPr>
              <a:buClr>
                <a:srgbClr val="F2F4F8"/>
              </a:buClr>
              <a:defRPr>
                <a:solidFill>
                  <a:schemeClr val="bg1"/>
                </a:solidFill>
              </a:defRPr>
            </a:lvl4pPr>
            <a:lvl5pPr>
              <a:buClr>
                <a:srgbClr val="F2F4F8"/>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1"/>
          </a:solidFill>
        </p:spPr>
        <p:txBody>
          <a:bodyPr lIns="219456" tIns="201168" rIns="228600" bIns="228600"/>
          <a:lstStyle>
            <a:lvl1pPr>
              <a:buClr>
                <a:srgbClr val="F2F4F8"/>
              </a:buClr>
              <a:defRPr>
                <a:solidFill>
                  <a:schemeClr val="bg1"/>
                </a:solidFill>
              </a:defRPr>
            </a:lvl1pPr>
            <a:lvl2pPr>
              <a:buClr>
                <a:srgbClr val="F2F4F8"/>
              </a:buClr>
              <a:defRPr>
                <a:solidFill>
                  <a:schemeClr val="bg1"/>
                </a:solidFill>
              </a:defRPr>
            </a:lvl2pPr>
            <a:lvl3pPr>
              <a:buClr>
                <a:srgbClr val="F2F4F8"/>
              </a:buClr>
              <a:defRPr>
                <a:solidFill>
                  <a:schemeClr val="bg1"/>
                </a:solidFill>
              </a:defRPr>
            </a:lvl3pPr>
            <a:lvl4pPr>
              <a:buClr>
                <a:srgbClr val="F2F4F8"/>
              </a:buClr>
              <a:defRPr>
                <a:solidFill>
                  <a:schemeClr val="bg1"/>
                </a:solidFill>
              </a:defRPr>
            </a:lvl4pPr>
            <a:lvl5pPr>
              <a:buClr>
                <a:srgbClr val="F2F4F8"/>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64870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82CFFF"/>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82CFFF"/>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82CFFF"/>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24177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5"/>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5"/>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5"/>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28452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2"/>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2"/>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2"/>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59436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00308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2"/>
          </a:solidFill>
        </p:spPr>
        <p:txBody>
          <a:bodyPr wrap="square" lIns="0" tIns="0" rIns="0" bIns="0" rtlCol="0" anchor="ctr">
            <a:noAutofit/>
          </a:bodyPr>
          <a:lstStyle/>
          <a:p>
            <a:pPr algn="ctr"/>
            <a:endParaRPr lang="en-US" sz="1080" dirty="0">
              <a:solidFill>
                <a:srgbClr val="FFFFFF"/>
              </a:solidFill>
              <a:latin typeface="Arial"/>
              <a:cs typeface="Arial"/>
            </a:endParaRPr>
          </a:p>
        </p:txBody>
      </p:sp>
      <p:sp>
        <p:nvSpPr>
          <p:cNvPr id="2" name="Title 1"/>
          <p:cNvSpPr>
            <a:spLocks noGrp="1"/>
          </p:cNvSpPr>
          <p:nvPr>
            <p:ph type="title"/>
          </p:nvPr>
        </p:nvSpPr>
        <p:spPr>
          <a:xfrm>
            <a:off x="210312" y="198827"/>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28597" y="4690874"/>
            <a:ext cx="1920240" cy="266391"/>
          </a:xfrm>
          <a:prstGeom prst="rect">
            <a:avLst/>
          </a:prstGeom>
        </p:spPr>
      </p:pic>
      <p:pic>
        <p:nvPicPr>
          <p:cNvPr id="9" name="Picture 8">
            <a:extLst>
              <a:ext uri="{FF2B5EF4-FFF2-40B4-BE49-F238E27FC236}">
                <a16:creationId xmlns:a16="http://schemas.microsoft.com/office/drawing/2014/main" id="{78723796-3B69-4A43-B42E-03B4431D5A93}"/>
              </a:ext>
            </a:extLst>
          </p:cNvPr>
          <p:cNvPicPr>
            <a:picLocks noChangeAspect="1"/>
          </p:cNvPicPr>
          <p:nvPr userDrawn="1"/>
        </p:nvPicPr>
        <p:blipFill>
          <a:blip r:embed="rId3"/>
          <a:stretch>
            <a:fillRect/>
          </a:stretch>
        </p:blipFill>
        <p:spPr>
          <a:xfrm>
            <a:off x="8104208" y="4577004"/>
            <a:ext cx="807295" cy="322102"/>
          </a:xfrm>
          <a:prstGeom prst="rect">
            <a:avLst/>
          </a:prstGeom>
        </p:spPr>
      </p:pic>
    </p:spTree>
    <p:extLst>
      <p:ext uri="{BB962C8B-B14F-4D97-AF65-F5344CB8AC3E}">
        <p14:creationId xmlns:p14="http://schemas.microsoft.com/office/powerpoint/2010/main" val="21960707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9661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6266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520"/>
              </a:lnSpc>
              <a:spcAft>
                <a:spcPts val="1620"/>
              </a:spcAft>
              <a:defRPr sz="216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0735263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no foot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5"/>
            <a:ext cx="4123944" cy="3267795"/>
          </a:xfrm>
        </p:spPr>
        <p:txBody>
          <a:bodyPr/>
          <a:lstStyle>
            <a:lvl1pPr>
              <a:spcBef>
                <a:spcPts val="0"/>
              </a:spcBef>
              <a:defRPr sz="900"/>
            </a:lvl1pPr>
            <a:lvl2pPr marL="0" indent="0">
              <a:spcBef>
                <a:spcPts val="0"/>
              </a:spcBef>
              <a:buNone/>
              <a:defRPr/>
            </a:lvl2pPr>
            <a:lvl3pPr marL="181451" indent="0">
              <a:buNone/>
              <a:defRPr/>
            </a:lvl3pPr>
            <a:lvl4pPr marL="391478" indent="0">
              <a:buNone/>
              <a:defRPr/>
            </a:lvl4pPr>
            <a:lvl5pPr marL="568643" indent="0">
              <a:buNone/>
              <a:defRPr/>
            </a:lvl5pPr>
          </a:lstStyle>
          <a:p>
            <a:pPr lvl="0"/>
            <a:r>
              <a:rPr lang="en-US"/>
              <a:t>Click to 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bm sign-off">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over">
    <p:bg>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1"/>
          </a:solidFill>
        </p:spPr>
        <p:txBody>
          <a:bodyPr wrap="square" lIns="0" tIns="0" rIns="0" bIns="0" rtlCol="0" anchor="ctr">
            <a:noAutofit/>
          </a:bodyPr>
          <a:lstStyle/>
          <a:p>
            <a:pPr algn="ctr"/>
            <a:endParaRPr lang="en-US" sz="1080" dirty="0">
              <a:solidFill>
                <a:srgbClr val="FFFFFF"/>
              </a:solidFill>
              <a:latin typeface="Arial"/>
              <a:cs typeface="Arial"/>
            </a:endParaRPr>
          </a:p>
        </p:txBody>
      </p:sp>
      <p:sp>
        <p:nvSpPr>
          <p:cNvPr id="2" name="Title 1"/>
          <p:cNvSpPr>
            <a:spLocks noGrp="1"/>
          </p:cNvSpPr>
          <p:nvPr>
            <p:ph type="title"/>
          </p:nvPr>
        </p:nvSpPr>
        <p:spPr>
          <a:xfrm>
            <a:off x="210312" y="198827"/>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28597" y="4690873"/>
            <a:ext cx="1920240" cy="266393"/>
          </a:xfrm>
          <a:prstGeom prst="rect">
            <a:avLst/>
          </a:prstGeom>
        </p:spPr>
      </p:pic>
      <p:pic>
        <p:nvPicPr>
          <p:cNvPr id="6" name="Picture 5">
            <a:extLst>
              <a:ext uri="{FF2B5EF4-FFF2-40B4-BE49-F238E27FC236}">
                <a16:creationId xmlns:a16="http://schemas.microsoft.com/office/drawing/2014/main" id="{ADFA6204-A801-E747-8E2D-43C55481E2C1}"/>
              </a:ext>
            </a:extLst>
          </p:cNvPr>
          <p:cNvPicPr>
            <a:picLocks noChangeAspect="1"/>
          </p:cNvPicPr>
          <p:nvPr userDrawn="1"/>
        </p:nvPicPr>
        <p:blipFill>
          <a:blip r:embed="rId3"/>
          <a:stretch>
            <a:fillRect/>
          </a:stretch>
        </p:blipFill>
        <p:spPr>
          <a:xfrm>
            <a:off x="8104207" y="4578395"/>
            <a:ext cx="807296" cy="320063"/>
          </a:xfrm>
          <a:prstGeom prst="rect">
            <a:avLst/>
          </a:prstGeom>
        </p:spPr>
      </p:pic>
    </p:spTree>
    <p:extLst>
      <p:ext uri="{BB962C8B-B14F-4D97-AF65-F5344CB8AC3E}">
        <p14:creationId xmlns:p14="http://schemas.microsoft.com/office/powerpoint/2010/main" val="2859663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3"/>
          </a:solidFill>
        </p:spPr>
        <p:txBody>
          <a:bodyPr wrap="square" lIns="0" tIns="0" rIns="0" bIns="0" rtlCol="0" anchor="ctr">
            <a:noAutofit/>
          </a:bodyPr>
          <a:lstStyle/>
          <a:p>
            <a:pPr algn="ctr"/>
            <a:endParaRPr lang="en-US" sz="1080" dirty="0">
              <a:solidFill>
                <a:srgbClr val="FFFFFF"/>
              </a:solidFill>
              <a:latin typeface="Arial"/>
              <a:cs typeface="Arial"/>
            </a:endParaRPr>
          </a:p>
        </p:txBody>
      </p:sp>
      <p:sp>
        <p:nvSpPr>
          <p:cNvPr id="2" name="Title 1"/>
          <p:cNvSpPr>
            <a:spLocks noGrp="1"/>
          </p:cNvSpPr>
          <p:nvPr>
            <p:ph type="title"/>
          </p:nvPr>
        </p:nvSpPr>
        <p:spPr>
          <a:xfrm>
            <a:off x="210312" y="198827"/>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28597" y="4690874"/>
            <a:ext cx="1920240" cy="266391"/>
          </a:xfrm>
          <a:prstGeom prst="rect">
            <a:avLst/>
          </a:prstGeom>
        </p:spPr>
      </p:pic>
      <p:pic>
        <p:nvPicPr>
          <p:cNvPr id="9" name="Picture 8">
            <a:extLst>
              <a:ext uri="{FF2B5EF4-FFF2-40B4-BE49-F238E27FC236}">
                <a16:creationId xmlns:a16="http://schemas.microsoft.com/office/drawing/2014/main" id="{F6E0FC08-88CD-4342-96F3-E40AD810635F}"/>
              </a:ext>
            </a:extLst>
          </p:cNvPr>
          <p:cNvPicPr>
            <a:picLocks noChangeAspect="1"/>
          </p:cNvPicPr>
          <p:nvPr userDrawn="1"/>
        </p:nvPicPr>
        <p:blipFill>
          <a:blip r:embed="rId3"/>
          <a:stretch>
            <a:fillRect/>
          </a:stretch>
        </p:blipFill>
        <p:spPr>
          <a:xfrm>
            <a:off x="8104208" y="4577004"/>
            <a:ext cx="807295" cy="322102"/>
          </a:xfrm>
          <a:prstGeom prst="rect">
            <a:avLst/>
          </a:prstGeom>
        </p:spPr>
      </p:pic>
    </p:spTree>
    <p:extLst>
      <p:ext uri="{BB962C8B-B14F-4D97-AF65-F5344CB8AC3E}">
        <p14:creationId xmlns:p14="http://schemas.microsoft.com/office/powerpoint/2010/main" val="20766274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ver">
    <p:bg>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6"/>
          </a:solidFill>
        </p:spPr>
        <p:txBody>
          <a:bodyPr wrap="square" lIns="0" tIns="0" rIns="0" bIns="0" rtlCol="0" anchor="ctr">
            <a:noAutofit/>
          </a:bodyPr>
          <a:lstStyle/>
          <a:p>
            <a:pPr algn="ctr"/>
            <a:endParaRPr lang="en-US" sz="1080" dirty="0">
              <a:solidFill>
                <a:srgbClr val="FFFFFF"/>
              </a:solidFill>
              <a:latin typeface="Arial"/>
              <a:cs typeface="Arial"/>
            </a:endParaRPr>
          </a:p>
        </p:txBody>
      </p:sp>
      <p:sp>
        <p:nvSpPr>
          <p:cNvPr id="2" name="Title 1"/>
          <p:cNvSpPr>
            <a:spLocks noGrp="1"/>
          </p:cNvSpPr>
          <p:nvPr>
            <p:ph type="title"/>
          </p:nvPr>
        </p:nvSpPr>
        <p:spPr>
          <a:xfrm>
            <a:off x="210312" y="198827"/>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28597" y="4690874"/>
            <a:ext cx="1920240" cy="266391"/>
          </a:xfrm>
          <a:prstGeom prst="rect">
            <a:avLst/>
          </a:prstGeom>
        </p:spPr>
      </p:pic>
      <p:pic>
        <p:nvPicPr>
          <p:cNvPr id="9" name="Picture 8">
            <a:extLst>
              <a:ext uri="{FF2B5EF4-FFF2-40B4-BE49-F238E27FC236}">
                <a16:creationId xmlns:a16="http://schemas.microsoft.com/office/drawing/2014/main" id="{0CBC1714-86C2-224E-B921-2142C63C6B3E}"/>
              </a:ext>
            </a:extLst>
          </p:cNvPr>
          <p:cNvPicPr>
            <a:picLocks noChangeAspect="1"/>
          </p:cNvPicPr>
          <p:nvPr userDrawn="1"/>
        </p:nvPicPr>
        <p:blipFill>
          <a:blip r:embed="rId3"/>
          <a:stretch>
            <a:fillRect/>
          </a:stretch>
        </p:blipFill>
        <p:spPr>
          <a:xfrm>
            <a:off x="8104208" y="4577004"/>
            <a:ext cx="807295" cy="322102"/>
          </a:xfrm>
          <a:prstGeom prst="rect">
            <a:avLst/>
          </a:prstGeom>
        </p:spPr>
      </p:pic>
    </p:spTree>
    <p:extLst>
      <p:ext uri="{BB962C8B-B14F-4D97-AF65-F5344CB8AC3E}">
        <p14:creationId xmlns:p14="http://schemas.microsoft.com/office/powerpoint/2010/main" val="29573611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cover">
    <p:bg>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5"/>
          </a:solidFill>
        </p:spPr>
        <p:txBody>
          <a:bodyPr wrap="square" lIns="0" tIns="0" rIns="0" bIns="0" rtlCol="0" anchor="ctr">
            <a:noAutofit/>
          </a:bodyPr>
          <a:lstStyle/>
          <a:p>
            <a:pPr algn="ctr"/>
            <a:endParaRPr lang="en-US" sz="1080" dirty="0">
              <a:solidFill>
                <a:srgbClr val="FFFFFF"/>
              </a:solidFill>
              <a:latin typeface="Arial"/>
              <a:cs typeface="Arial"/>
            </a:endParaRPr>
          </a:p>
        </p:txBody>
      </p:sp>
      <p:sp>
        <p:nvSpPr>
          <p:cNvPr id="2" name="Title 1"/>
          <p:cNvSpPr>
            <a:spLocks noGrp="1"/>
          </p:cNvSpPr>
          <p:nvPr>
            <p:ph type="title"/>
          </p:nvPr>
        </p:nvSpPr>
        <p:spPr>
          <a:xfrm>
            <a:off x="210312" y="198827"/>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28597" y="4690874"/>
            <a:ext cx="1920240" cy="266391"/>
          </a:xfrm>
          <a:prstGeom prst="rect">
            <a:avLst/>
          </a:prstGeom>
        </p:spPr>
      </p:pic>
      <p:pic>
        <p:nvPicPr>
          <p:cNvPr id="9" name="Picture 8">
            <a:extLst>
              <a:ext uri="{FF2B5EF4-FFF2-40B4-BE49-F238E27FC236}">
                <a16:creationId xmlns:a16="http://schemas.microsoft.com/office/drawing/2014/main" id="{3B37C3D6-D52C-FC41-9EFC-C89B7A3E06C6}"/>
              </a:ext>
            </a:extLst>
          </p:cNvPr>
          <p:cNvPicPr>
            <a:picLocks noChangeAspect="1"/>
          </p:cNvPicPr>
          <p:nvPr userDrawn="1"/>
        </p:nvPicPr>
        <p:blipFill>
          <a:blip r:embed="rId3"/>
          <a:stretch>
            <a:fillRect/>
          </a:stretch>
        </p:blipFill>
        <p:spPr>
          <a:xfrm>
            <a:off x="8104208" y="4577004"/>
            <a:ext cx="807295" cy="322102"/>
          </a:xfrm>
          <a:prstGeom prst="rect">
            <a:avLst/>
          </a:prstGeom>
        </p:spPr>
      </p:pic>
    </p:spTree>
    <p:extLst>
      <p:ext uri="{BB962C8B-B14F-4D97-AF65-F5344CB8AC3E}">
        <p14:creationId xmlns:p14="http://schemas.microsoft.com/office/powerpoint/2010/main" val="16954099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cover">
    <p:bg>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2"/>
          </a:solidFill>
        </p:spPr>
        <p:txBody>
          <a:bodyPr wrap="square" lIns="0" tIns="0" rIns="0" bIns="0" rtlCol="0" anchor="ctr">
            <a:noAutofit/>
          </a:bodyPr>
          <a:lstStyle/>
          <a:p>
            <a:pPr algn="ctr"/>
            <a:endParaRPr lang="en-US" sz="1080" dirty="0">
              <a:solidFill>
                <a:srgbClr val="FFFFFF"/>
              </a:solidFill>
              <a:latin typeface="Arial"/>
              <a:cs typeface="Arial"/>
            </a:endParaRPr>
          </a:p>
        </p:txBody>
      </p:sp>
      <p:sp>
        <p:nvSpPr>
          <p:cNvPr id="2" name="Title 1"/>
          <p:cNvSpPr>
            <a:spLocks noGrp="1"/>
          </p:cNvSpPr>
          <p:nvPr>
            <p:ph type="title"/>
          </p:nvPr>
        </p:nvSpPr>
        <p:spPr>
          <a:xfrm>
            <a:off x="210312" y="198827"/>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28597" y="4690874"/>
            <a:ext cx="1920240" cy="266391"/>
          </a:xfrm>
          <a:prstGeom prst="rect">
            <a:avLst/>
          </a:prstGeom>
        </p:spPr>
      </p:pic>
      <p:pic>
        <p:nvPicPr>
          <p:cNvPr id="9" name="Picture 8">
            <a:extLst>
              <a:ext uri="{FF2B5EF4-FFF2-40B4-BE49-F238E27FC236}">
                <a16:creationId xmlns:a16="http://schemas.microsoft.com/office/drawing/2014/main" id="{34EB601A-28B8-D14E-8989-E8ABCC06E259}"/>
              </a:ext>
            </a:extLst>
          </p:cNvPr>
          <p:cNvPicPr>
            <a:picLocks noChangeAspect="1"/>
          </p:cNvPicPr>
          <p:nvPr userDrawn="1"/>
        </p:nvPicPr>
        <p:blipFill>
          <a:blip r:embed="rId3"/>
          <a:stretch>
            <a:fillRect/>
          </a:stretch>
        </p:blipFill>
        <p:spPr>
          <a:xfrm>
            <a:off x="8104208" y="4577004"/>
            <a:ext cx="807295" cy="322102"/>
          </a:xfrm>
          <a:prstGeom prst="rect">
            <a:avLst/>
          </a:prstGeom>
        </p:spPr>
      </p:pic>
    </p:spTree>
    <p:extLst>
      <p:ext uri="{BB962C8B-B14F-4D97-AF65-F5344CB8AC3E}">
        <p14:creationId xmlns:p14="http://schemas.microsoft.com/office/powerpoint/2010/main" val="21132656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cover">
    <p:bg>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3"/>
          </a:solidFill>
        </p:spPr>
        <p:txBody>
          <a:bodyPr wrap="square" lIns="0" tIns="0" rIns="0" bIns="0" rtlCol="0" anchor="ctr">
            <a:noAutofit/>
          </a:bodyPr>
          <a:lstStyle/>
          <a:p>
            <a:pPr algn="ctr"/>
            <a:endParaRPr lang="en-US" sz="1080" dirty="0">
              <a:solidFill>
                <a:srgbClr val="FFFFFF"/>
              </a:solidFill>
              <a:latin typeface="Arial"/>
              <a:cs typeface="Arial"/>
            </a:endParaRPr>
          </a:p>
        </p:txBody>
      </p:sp>
      <p:sp>
        <p:nvSpPr>
          <p:cNvPr id="2" name="Title 1"/>
          <p:cNvSpPr>
            <a:spLocks noGrp="1"/>
          </p:cNvSpPr>
          <p:nvPr>
            <p:ph type="title"/>
          </p:nvPr>
        </p:nvSpPr>
        <p:spPr>
          <a:xfrm>
            <a:off x="210312" y="198827"/>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28597" y="4690874"/>
            <a:ext cx="1920240" cy="266391"/>
          </a:xfrm>
          <a:prstGeom prst="rect">
            <a:avLst/>
          </a:prstGeom>
        </p:spPr>
      </p:pic>
      <p:pic>
        <p:nvPicPr>
          <p:cNvPr id="9" name="Picture 8">
            <a:extLst>
              <a:ext uri="{FF2B5EF4-FFF2-40B4-BE49-F238E27FC236}">
                <a16:creationId xmlns:a16="http://schemas.microsoft.com/office/drawing/2014/main" id="{81FE9E07-E2BB-8046-A7F2-CF2D3FE454E3}"/>
              </a:ext>
            </a:extLst>
          </p:cNvPr>
          <p:cNvPicPr>
            <a:picLocks noChangeAspect="1"/>
          </p:cNvPicPr>
          <p:nvPr userDrawn="1"/>
        </p:nvPicPr>
        <p:blipFill>
          <a:blip r:embed="rId3"/>
          <a:stretch>
            <a:fillRect/>
          </a:stretch>
        </p:blipFill>
        <p:spPr>
          <a:xfrm>
            <a:off x="8104208" y="4577004"/>
            <a:ext cx="807295" cy="322102"/>
          </a:xfrm>
          <a:prstGeom prst="rect">
            <a:avLst/>
          </a:prstGeom>
        </p:spPr>
      </p:pic>
    </p:spTree>
    <p:extLst>
      <p:ext uri="{BB962C8B-B14F-4D97-AF65-F5344CB8AC3E}">
        <p14:creationId xmlns:p14="http://schemas.microsoft.com/office/powerpoint/2010/main" val="22256910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7618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540"/>
              </a:spcAft>
              <a:defRPr/>
            </a:lvl1pPr>
            <a:lvl2pPr marL="0" indent="0">
              <a:spcBef>
                <a:spcPts val="0"/>
              </a:spcBef>
              <a:spcAft>
                <a:spcPts val="540"/>
              </a:spcAft>
              <a:buNone/>
              <a:defRPr/>
            </a:lvl2pPr>
            <a:lvl3pPr marL="181451" indent="0">
              <a:buNone/>
              <a:defRPr/>
            </a:lvl3pPr>
            <a:lvl4pPr marL="391478" indent="0">
              <a:buNone/>
              <a:defRPr/>
            </a:lvl4pPr>
            <a:lvl5pPr marL="56864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540"/>
              </a:spcAft>
              <a:defRPr/>
            </a:lvl1pPr>
            <a:lvl2pPr marL="0" indent="0">
              <a:spcBef>
                <a:spcPts val="0"/>
              </a:spcBef>
              <a:spcAft>
                <a:spcPts val="540"/>
              </a:spcAft>
              <a:buNone/>
              <a:defRPr/>
            </a:lvl2pPr>
            <a:lvl3pPr marL="181451" indent="0">
              <a:buNone/>
              <a:defRPr/>
            </a:lvl3pPr>
            <a:lvl4pPr marL="391478" indent="0">
              <a:buNone/>
              <a:defRPr/>
            </a:lvl4pPr>
            <a:lvl5pPr marL="56864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0846869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160"/>
              </a:lnSpc>
              <a:spcAft>
                <a:spcPts val="1080"/>
              </a:spcAft>
              <a:defRPr sz="162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8640"/>
              </a:lnSpc>
              <a:spcAft>
                <a:spcPts val="0"/>
              </a:spcAft>
              <a:defRPr sz="864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203166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160"/>
              </a:lnSpc>
              <a:spcAft>
                <a:spcPts val="1080"/>
              </a:spcAft>
              <a:defRPr sz="162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8640"/>
              </a:lnSpc>
              <a:spcAft>
                <a:spcPts val="0"/>
              </a:spcAft>
              <a:defRPr sz="864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9232577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7"/>
            <a:ext cx="8778172" cy="4301813"/>
          </a:xfrm>
        </p:spPr>
        <p:txBody>
          <a:bodyPr/>
          <a:lstStyle>
            <a:lvl1pPr>
              <a:lnSpc>
                <a:spcPts val="8640"/>
              </a:lnSpc>
              <a:spcAft>
                <a:spcPts val="0"/>
              </a:spcAft>
              <a:defRPr sz="864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5393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62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5407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62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7368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10867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520"/>
              </a:lnSpc>
              <a:spcAft>
                <a:spcPts val="1620"/>
              </a:spcAft>
              <a:defRPr sz="2160"/>
            </a:lvl1pPr>
          </a:lstStyle>
          <a:p>
            <a:pPr lvl="0"/>
            <a:r>
              <a:rPr lang="en-US" dirty="0"/>
              <a:t>Click to edit Master text styles</a:t>
            </a:r>
          </a:p>
        </p:txBody>
      </p:sp>
    </p:spTree>
    <p:extLst>
      <p:ext uri="{BB962C8B-B14F-4D97-AF65-F5344CB8AC3E}">
        <p14:creationId xmlns:p14="http://schemas.microsoft.com/office/powerpoint/2010/main" val="30863283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4314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3310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6228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08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2549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3433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05442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5326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540"/>
              </a:spcAft>
              <a:defRPr/>
            </a:lvl1pPr>
            <a:lvl2pPr marL="0" indent="0">
              <a:spcBef>
                <a:spcPts val="0"/>
              </a:spcBef>
              <a:spcAft>
                <a:spcPts val="540"/>
              </a:spcAft>
              <a:buNone/>
              <a:defRPr/>
            </a:lvl2pPr>
            <a:lvl3pPr marL="181451" indent="0">
              <a:buNone/>
              <a:defRPr/>
            </a:lvl3pPr>
            <a:lvl4pPr marL="391478" indent="0">
              <a:buNone/>
              <a:defRPr/>
            </a:lvl4pPr>
            <a:lvl5pPr marL="56864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540"/>
              </a:spcAft>
              <a:defRPr/>
            </a:lvl1pPr>
            <a:lvl2pPr marL="0" indent="0">
              <a:spcBef>
                <a:spcPts val="0"/>
              </a:spcBef>
              <a:spcAft>
                <a:spcPts val="540"/>
              </a:spcAft>
              <a:buNone/>
              <a:defRPr/>
            </a:lvl2pPr>
            <a:lvl3pPr marL="181451" indent="0">
              <a:buNone/>
              <a:defRPr/>
            </a:lvl3pPr>
            <a:lvl4pPr marL="391478" indent="0">
              <a:buNone/>
              <a:defRPr/>
            </a:lvl4pPr>
            <a:lvl5pPr marL="56864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651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insight, text, boxes">
    <p:bg>
      <p:bgPr>
        <a:solidFill>
          <a:schemeClr val="accent4"/>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85552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insight, text, boxes">
    <p:bg>
      <p:bgPr>
        <a:solidFill>
          <a:schemeClr val="accent4"/>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rgbClr val="82CF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3"/>
            <a:ext cx="4572000" cy="2573337"/>
          </a:xfrm>
          <a:solidFill>
            <a:srgbClr val="82CF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508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insight, text, boxes">
    <p:bg>
      <p:bgPr>
        <a:solidFill>
          <a:schemeClr val="accent4"/>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5"/>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3"/>
            <a:ext cx="4572000" cy="2573337"/>
          </a:xfrm>
          <a:solidFill>
            <a:schemeClr val="accent5"/>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16975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insight, text, boxes">
    <p:bg>
      <p:bgPr>
        <a:solidFill>
          <a:schemeClr val="accent4"/>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3"/>
            <a:ext cx="4572000" cy="2573337"/>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5403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_insight, text, boxes">
    <p:bg>
      <p:bgPr>
        <a:solidFill>
          <a:schemeClr val="accent4"/>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3"/>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3"/>
            <a:ext cx="4572000" cy="2573337"/>
          </a:xfrm>
          <a:solidFill>
            <a:schemeClr val="accent3"/>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180009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2"/>
          </a:solidFill>
        </p:spPr>
        <p:txBody>
          <a:bodyPr lIns="210312" tIns="173736" rIns="228600" bIns="228600"/>
          <a:lstStyle>
            <a:lvl1pPr>
              <a:lnSpc>
                <a:spcPts val="2520"/>
              </a:lnSpc>
              <a:defRPr>
                <a:solidFill>
                  <a:schemeClr val="tx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3"/>
            <a:ext cx="4572000" cy="2573337"/>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3"/>
            <a:ext cx="4572000" cy="2573337"/>
          </a:xfrm>
          <a:solidFill>
            <a:schemeClr val="tx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31216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boxes (1 large, 4 small)">
    <p:bg>
      <p:bgPr>
        <a:solidFill>
          <a:schemeClr val="accent4"/>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2286001" y="2570163"/>
            <a:ext cx="2286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3"/>
            <a:ext cx="2286000" cy="2573337"/>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0"/>
            <a:ext cx="9144000" cy="2569463"/>
          </a:xfrm>
          <a:solidFill>
            <a:schemeClr val="accent4"/>
          </a:solidFill>
        </p:spPr>
        <p:txBody>
          <a:bodyPr lIns="182880" tIns="137160" rIns="228600" bIns="228600"/>
          <a:lstStyle>
            <a:lvl1pPr>
              <a:lnSpc>
                <a:spcPts val="4860"/>
              </a:lnSpc>
              <a:defRPr sz="432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50803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oxes (1 large, 4 small)">
    <p:bg>
      <p:bgPr>
        <a:solidFill>
          <a:schemeClr val="accent4"/>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3"/>
            <a:ext cx="2286000" cy="2573337"/>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0163"/>
            <a:ext cx="2286000" cy="2573337"/>
          </a:xfrm>
          <a:solidFill>
            <a:srgbClr val="82CFFF"/>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0"/>
            <a:ext cx="9144000" cy="2569463"/>
          </a:xfrm>
          <a:solidFill>
            <a:schemeClr val="accent4"/>
          </a:solidFill>
        </p:spPr>
        <p:txBody>
          <a:bodyPr lIns="182880" tIns="137160" rIns="228600" bIns="228600"/>
          <a:lstStyle>
            <a:lvl1pPr>
              <a:lnSpc>
                <a:spcPts val="4860"/>
              </a:lnSpc>
              <a:defRPr sz="432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160957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boxes (1 large, 4 small)">
    <p:bg>
      <p:bgPr>
        <a:solidFill>
          <a:schemeClr val="accent4"/>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3"/>
            <a:ext cx="2286000" cy="2573337"/>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0163"/>
            <a:ext cx="2286000" cy="2573337"/>
          </a:xfrm>
          <a:solidFill>
            <a:schemeClr val="accent5"/>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0"/>
            <a:ext cx="9144000" cy="2569463"/>
          </a:xfrm>
          <a:solidFill>
            <a:schemeClr val="accent4"/>
          </a:solidFill>
        </p:spPr>
        <p:txBody>
          <a:bodyPr lIns="182880" tIns="137160" rIns="228600" bIns="228600"/>
          <a:lstStyle>
            <a:lvl1pPr>
              <a:lnSpc>
                <a:spcPts val="4860"/>
              </a:lnSpc>
              <a:defRPr sz="432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035220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boxes (1 large, 4 small)">
    <p:bg>
      <p:bgPr>
        <a:solidFill>
          <a:schemeClr val="accent4"/>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3"/>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0163"/>
            <a:ext cx="2286000" cy="2573337"/>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0"/>
            <a:ext cx="9144000" cy="2569463"/>
          </a:xfrm>
          <a:solidFill>
            <a:schemeClr val="accent4"/>
          </a:solidFill>
        </p:spPr>
        <p:txBody>
          <a:bodyPr lIns="182880" tIns="137160" rIns="228600" bIns="228600"/>
          <a:lstStyle>
            <a:lvl1pPr>
              <a:lnSpc>
                <a:spcPts val="4860"/>
              </a:lnSpc>
              <a:defRPr sz="432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3784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t, numb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160"/>
              </a:lnSpc>
              <a:spcAft>
                <a:spcPts val="1080"/>
              </a:spcAft>
              <a:defRPr sz="162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8640"/>
              </a:lnSpc>
              <a:spcAft>
                <a:spcPts val="0"/>
              </a:spcAft>
              <a:defRPr sz="864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_boxes (1 large, 4 small)">
    <p:bg>
      <p:bgPr>
        <a:solidFill>
          <a:schemeClr val="accent4"/>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3"/>
            <a:ext cx="2286000" cy="2573337"/>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0163"/>
            <a:ext cx="2286000" cy="2573337"/>
          </a:xfrm>
          <a:solidFill>
            <a:schemeClr val="accent3"/>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0"/>
            <a:ext cx="9144000" cy="2569463"/>
          </a:xfrm>
          <a:solidFill>
            <a:schemeClr val="accent4"/>
          </a:solidFill>
        </p:spPr>
        <p:txBody>
          <a:bodyPr lIns="182880" tIns="137160" rIns="228600" bIns="228600"/>
          <a:lstStyle>
            <a:lvl1pPr>
              <a:lnSpc>
                <a:spcPts val="4860"/>
              </a:lnSpc>
              <a:defRPr sz="432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173537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lt gray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tx2"/>
          </a:solidFill>
        </p:spPr>
        <p:txBody>
          <a:bodyPr lIns="210312" tIns="173736"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1894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lt gray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1"/>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1"/>
            <a:ext cx="4343402" cy="647700"/>
          </a:xfrm>
          <a:solidFill>
            <a:schemeClr val="tx2"/>
          </a:solidFill>
        </p:spPr>
        <p:txBody>
          <a:bodyPr lIns="219456" tIns="201168" rIns="228600" bIns="228600"/>
          <a:lstStyle>
            <a:lvl1pPr>
              <a:lnSpc>
                <a:spcPts val="1440"/>
              </a:lnSpc>
              <a:buClr>
                <a:schemeClr val="tx1"/>
              </a:buClr>
              <a:defRPr>
                <a:solidFill>
                  <a:schemeClr val="tx1"/>
                </a:solidFill>
              </a:defRPr>
            </a:lvl1pPr>
            <a:lvl2pPr>
              <a:lnSpc>
                <a:spcPts val="1440"/>
              </a:lnSpc>
              <a:buClr>
                <a:schemeClr val="tx1"/>
              </a:buClr>
              <a:defRPr sz="810">
                <a:solidFill>
                  <a:schemeClr val="tx1"/>
                </a:solidFill>
              </a:defRPr>
            </a:lvl2pPr>
            <a:lvl3pPr>
              <a:lnSpc>
                <a:spcPts val="1440"/>
              </a:lnSpc>
              <a:buClr>
                <a:schemeClr val="tx1"/>
              </a:buClr>
              <a:defRPr sz="810">
                <a:solidFill>
                  <a:schemeClr val="tx1"/>
                </a:solidFill>
              </a:defRPr>
            </a:lvl3pPr>
            <a:lvl4pPr>
              <a:lnSpc>
                <a:spcPts val="1440"/>
              </a:lnSpc>
              <a:buClr>
                <a:schemeClr val="tx1"/>
              </a:buClr>
              <a:defRPr sz="810">
                <a:solidFill>
                  <a:schemeClr val="tx1"/>
                </a:solidFill>
              </a:defRPr>
            </a:lvl4pPr>
            <a:lvl5pPr>
              <a:lnSpc>
                <a:spcPts val="1440"/>
              </a:lnSpc>
              <a:buClr>
                <a:schemeClr val="tx1"/>
              </a:buClr>
              <a:defRPr sz="81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82577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4"/>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1"/>
          </a:solidFill>
        </p:spPr>
        <p:txBody>
          <a:bodyPr lIns="219456" tIns="201168" rIns="228600" bIns="228600"/>
          <a:lstStyle>
            <a:lvl1pPr>
              <a:buClr>
                <a:srgbClr val="F2F4F8"/>
              </a:buClr>
              <a:defRPr>
                <a:solidFill>
                  <a:schemeClr val="bg1"/>
                </a:solidFill>
              </a:defRPr>
            </a:lvl1pPr>
            <a:lvl2pPr>
              <a:buClr>
                <a:srgbClr val="F2F4F8"/>
              </a:buClr>
              <a:defRPr>
                <a:solidFill>
                  <a:schemeClr val="bg1"/>
                </a:solidFill>
              </a:defRPr>
            </a:lvl2pPr>
            <a:lvl3pPr>
              <a:buClr>
                <a:srgbClr val="F2F4F8"/>
              </a:buClr>
              <a:defRPr>
                <a:solidFill>
                  <a:schemeClr val="bg1"/>
                </a:solidFill>
              </a:defRPr>
            </a:lvl3pPr>
            <a:lvl4pPr>
              <a:buClr>
                <a:srgbClr val="F2F4F8"/>
              </a:buClr>
              <a:defRPr>
                <a:solidFill>
                  <a:schemeClr val="bg1"/>
                </a:solidFill>
              </a:defRPr>
            </a:lvl4pPr>
            <a:lvl5pPr>
              <a:buClr>
                <a:srgbClr val="F2F4F8"/>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1"/>
          </a:solidFill>
        </p:spPr>
        <p:txBody>
          <a:bodyPr lIns="219456" tIns="201168" rIns="228600" bIns="228600"/>
          <a:lstStyle>
            <a:lvl1pPr>
              <a:buClr>
                <a:srgbClr val="F2F4F8"/>
              </a:buClr>
              <a:defRPr>
                <a:solidFill>
                  <a:schemeClr val="bg1"/>
                </a:solidFill>
              </a:defRPr>
            </a:lvl1pPr>
            <a:lvl2pPr>
              <a:buClr>
                <a:srgbClr val="F2F4F8"/>
              </a:buClr>
              <a:defRPr>
                <a:solidFill>
                  <a:schemeClr val="bg1"/>
                </a:solidFill>
              </a:defRPr>
            </a:lvl2pPr>
            <a:lvl3pPr>
              <a:buClr>
                <a:srgbClr val="F2F4F8"/>
              </a:buClr>
              <a:defRPr>
                <a:solidFill>
                  <a:schemeClr val="bg1"/>
                </a:solidFill>
              </a:defRPr>
            </a:lvl3pPr>
            <a:lvl4pPr>
              <a:buClr>
                <a:srgbClr val="F2F4F8"/>
              </a:buClr>
              <a:defRPr>
                <a:solidFill>
                  <a:schemeClr val="bg1"/>
                </a:solidFill>
              </a:defRPr>
            </a:lvl4pPr>
            <a:lvl5pPr>
              <a:buClr>
                <a:srgbClr val="F2F4F8"/>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1"/>
          </a:solidFill>
        </p:spPr>
        <p:txBody>
          <a:bodyPr lIns="219456" tIns="201168" rIns="228600" bIns="228600"/>
          <a:lstStyle>
            <a:lvl1pPr>
              <a:buClr>
                <a:srgbClr val="F2F4F8"/>
              </a:buClr>
              <a:defRPr>
                <a:solidFill>
                  <a:schemeClr val="bg1"/>
                </a:solidFill>
              </a:defRPr>
            </a:lvl1pPr>
            <a:lvl2pPr>
              <a:buClr>
                <a:srgbClr val="F2F4F8"/>
              </a:buClr>
              <a:defRPr>
                <a:solidFill>
                  <a:schemeClr val="bg1"/>
                </a:solidFill>
              </a:defRPr>
            </a:lvl2pPr>
            <a:lvl3pPr>
              <a:buClr>
                <a:srgbClr val="F2F4F8"/>
              </a:buClr>
              <a:defRPr>
                <a:solidFill>
                  <a:schemeClr val="bg1"/>
                </a:solidFill>
              </a:defRPr>
            </a:lvl3pPr>
            <a:lvl4pPr>
              <a:buClr>
                <a:srgbClr val="F2F4F8"/>
              </a:buClr>
              <a:defRPr>
                <a:solidFill>
                  <a:schemeClr val="bg1"/>
                </a:solidFill>
              </a:defRPr>
            </a:lvl4pPr>
            <a:lvl5pPr>
              <a:buClr>
                <a:srgbClr val="F2F4F8"/>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283326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4"/>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82CFFF"/>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rgbClr val="82CFFF"/>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rgbClr val="82CFFF"/>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647626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4"/>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5"/>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5"/>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5"/>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289931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4"/>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2"/>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2"/>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2"/>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149287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4"/>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575930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37357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4543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ct, number, half-image (bleeds)">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176726"/>
            <a:ext cx="4133088" cy="804672"/>
          </a:xfrm>
        </p:spPr>
        <p:txBody>
          <a:bodyPr/>
          <a:lstStyle>
            <a:lvl1pPr>
              <a:lnSpc>
                <a:spcPts val="2160"/>
              </a:lnSpc>
              <a:spcAft>
                <a:spcPts val="1080"/>
              </a:spcAft>
              <a:defRPr sz="162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8640"/>
              </a:lnSpc>
              <a:spcAft>
                <a:spcPts val="0"/>
              </a:spcAft>
              <a:defRPr sz="864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2860512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93641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520"/>
              </a:lnSpc>
              <a:spcAft>
                <a:spcPts val="1620"/>
              </a:spcAft>
              <a:defRPr sz="216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787618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4825174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137622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147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5"/>
            <a:ext cx="4123944" cy="3267795"/>
          </a:xfrm>
        </p:spPr>
        <p:txBody>
          <a:bodyPr/>
          <a:lstStyle>
            <a:lvl1pPr>
              <a:spcBef>
                <a:spcPts val="0"/>
              </a:spcBef>
              <a:defRPr sz="900"/>
            </a:lvl1pPr>
            <a:lvl2pPr marL="0" indent="0">
              <a:spcBef>
                <a:spcPts val="0"/>
              </a:spcBef>
              <a:buNone/>
              <a:defRPr/>
            </a:lvl2pPr>
            <a:lvl3pPr marL="181451" indent="0">
              <a:buNone/>
              <a:defRPr/>
            </a:lvl3pPr>
            <a:lvl4pPr marL="391478" indent="0">
              <a:buNone/>
              <a:defRPr/>
            </a:lvl4pPr>
            <a:lvl5pPr marL="568643" indent="0">
              <a:buNone/>
              <a:defRPr/>
            </a:lvl5pPr>
          </a:lstStyle>
          <a:p>
            <a:pPr lvl="0"/>
            <a:r>
              <a:rPr lang="en-US" dirty="0"/>
              <a:t>Click to edit Master text styles</a:t>
            </a:r>
          </a:p>
        </p:txBody>
      </p:sp>
    </p:spTree>
    <p:extLst>
      <p:ext uri="{BB962C8B-B14F-4D97-AF65-F5344CB8AC3E}">
        <p14:creationId xmlns:p14="http://schemas.microsoft.com/office/powerpoint/2010/main" val="85709513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22593019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28597" y="4690873"/>
            <a:ext cx="1920240" cy="266393"/>
          </a:xfrm>
          <a:prstGeom prst="rect">
            <a:avLst/>
          </a:prstGeom>
        </p:spPr>
      </p:pic>
      <p:pic>
        <p:nvPicPr>
          <p:cNvPr id="5" name="Picture 4">
            <a:extLst>
              <a:ext uri="{FF2B5EF4-FFF2-40B4-BE49-F238E27FC236}">
                <a16:creationId xmlns:a16="http://schemas.microsoft.com/office/drawing/2014/main" id="{0F16810A-8CBA-CA46-830C-0A27E4FECE58}"/>
              </a:ext>
            </a:extLst>
          </p:cNvPr>
          <p:cNvPicPr>
            <a:picLocks noChangeAspect="1"/>
          </p:cNvPicPr>
          <p:nvPr userDrawn="1"/>
        </p:nvPicPr>
        <p:blipFill>
          <a:blip r:embed="rId3"/>
          <a:stretch>
            <a:fillRect/>
          </a:stretch>
        </p:blipFill>
        <p:spPr>
          <a:xfrm>
            <a:off x="8104207" y="4578395"/>
            <a:ext cx="807296" cy="320063"/>
          </a:xfrm>
          <a:prstGeom prst="rect">
            <a:avLst/>
          </a:prstGeom>
        </p:spPr>
      </p:pic>
    </p:spTree>
    <p:extLst>
      <p:ext uri="{BB962C8B-B14F-4D97-AF65-F5344CB8AC3E}">
        <p14:creationId xmlns:p14="http://schemas.microsoft.com/office/powerpoint/2010/main" val="3125158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07110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540"/>
              </a:spcAft>
              <a:defRPr/>
            </a:lvl1pPr>
            <a:lvl2pPr marL="0" indent="0">
              <a:spcBef>
                <a:spcPts val="0"/>
              </a:spcBef>
              <a:spcAft>
                <a:spcPts val="540"/>
              </a:spcAft>
              <a:buNone/>
              <a:defRPr/>
            </a:lvl2pPr>
            <a:lvl3pPr marL="181451" indent="0">
              <a:buNone/>
              <a:defRPr/>
            </a:lvl3pPr>
            <a:lvl4pPr marL="391478" indent="0">
              <a:buNone/>
              <a:defRPr/>
            </a:lvl4pPr>
            <a:lvl5pPr marL="56864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540"/>
              </a:spcAft>
              <a:defRPr/>
            </a:lvl1pPr>
            <a:lvl2pPr marL="0" indent="0">
              <a:spcBef>
                <a:spcPts val="0"/>
              </a:spcBef>
              <a:spcAft>
                <a:spcPts val="540"/>
              </a:spcAft>
              <a:buNone/>
              <a:defRPr/>
            </a:lvl2pPr>
            <a:lvl3pPr marL="181451" indent="0">
              <a:buNone/>
              <a:defRPr/>
            </a:lvl3pPr>
            <a:lvl4pPr marL="391478" indent="0">
              <a:buNone/>
              <a:defRPr/>
            </a:lvl4pPr>
            <a:lvl5pPr marL="56864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90410499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theme" Target="../theme/theme2.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theme" Target="../theme/theme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8"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1"/>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17385" rtl="0" eaLnBrk="1" fontAlgn="auto" latinLnBrk="0" hangingPunct="1">
              <a:lnSpc>
                <a:spcPct val="100000"/>
              </a:lnSpc>
              <a:spcBef>
                <a:spcPts val="0"/>
              </a:spcBef>
              <a:spcAft>
                <a:spcPts val="0"/>
              </a:spcAft>
              <a:buClrTx/>
              <a:buSzTx/>
              <a:buFontTx/>
              <a:buNone/>
              <a:tabLst/>
              <a:defRPr sz="540" b="0" i="0">
                <a:solidFill>
                  <a:schemeClr val="tx1"/>
                </a:solidFill>
                <a:latin typeface="IBM Plex Sans Light" panose="020B0403050000000000" pitchFamily="34" charset="77"/>
              </a:defRPr>
            </a:lvl1pPr>
          </a:lstStyle>
          <a:p>
            <a:r>
              <a:rPr lang="en-US" dirty="0"/>
              <a:t>Group Name / DOC ID / Month XX, 2020 / © 2020 IBM Corporation</a:t>
            </a:r>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54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4057" r:id="rId2"/>
    <p:sldLayoutId id="2147484058" r:id="rId3"/>
    <p:sldLayoutId id="2147484072" r:id="rId4"/>
    <p:sldLayoutId id="2147484059"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4063" r:id="rId23"/>
    <p:sldLayoutId id="2147484062" r:id="rId24"/>
    <p:sldLayoutId id="2147484060" r:id="rId25"/>
    <p:sldLayoutId id="2147484061" r:id="rId26"/>
    <p:sldLayoutId id="2147483957" r:id="rId27"/>
    <p:sldLayoutId id="2147483944" r:id="rId28"/>
    <p:sldLayoutId id="2147484065" r:id="rId29"/>
    <p:sldLayoutId id="2147484067" r:id="rId30"/>
    <p:sldLayoutId id="2147484064" r:id="rId31"/>
    <p:sldLayoutId id="2147484066" r:id="rId32"/>
    <p:sldLayoutId id="2147483945" r:id="rId33"/>
    <p:sldLayoutId id="2147483946" r:id="rId34"/>
    <p:sldLayoutId id="2147483947" r:id="rId35"/>
    <p:sldLayoutId id="2147484069" r:id="rId36"/>
    <p:sldLayoutId id="2147484070" r:id="rId37"/>
    <p:sldLayoutId id="2147484071" r:id="rId38"/>
    <p:sldLayoutId id="2147484068" r:id="rId39"/>
    <p:sldLayoutId id="2147483948" r:id="rId40"/>
    <p:sldLayoutId id="2147483949" r:id="rId41"/>
    <p:sldLayoutId id="2147483950" r:id="rId42"/>
    <p:sldLayoutId id="2147483951" r:id="rId43"/>
    <p:sldLayoutId id="2147483952" r:id="rId44"/>
    <p:sldLayoutId id="2147483953" r:id="rId45"/>
    <p:sldLayoutId id="2147483954" r:id="rId46"/>
    <p:sldLayoutId id="2147483955" r:id="rId47"/>
    <p:sldLayoutId id="2147483956" r:id="rId48"/>
  </p:sldLayoutIdLst>
  <p:hf hdr="0" dt="0"/>
  <p:txStyles>
    <p:titleStyle>
      <a:lvl1pPr algn="l" rtl="0" eaLnBrk="1" fontAlgn="base" hangingPunct="1">
        <a:lnSpc>
          <a:spcPts val="2520"/>
        </a:lnSpc>
        <a:spcBef>
          <a:spcPct val="0"/>
        </a:spcBef>
        <a:spcAft>
          <a:spcPts val="1620"/>
        </a:spcAft>
        <a:defRPr sz="216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1998">
          <a:solidFill>
            <a:srgbClr val="191919"/>
          </a:solidFill>
          <a:latin typeface="HelvNeue Light for IBM" pitchFamily="34" charset="0"/>
        </a:defRPr>
      </a:lvl2pPr>
      <a:lvl3pPr algn="l" rtl="0" eaLnBrk="1" fontAlgn="base" hangingPunct="1">
        <a:lnSpc>
          <a:spcPct val="90000"/>
        </a:lnSpc>
        <a:spcBef>
          <a:spcPct val="0"/>
        </a:spcBef>
        <a:spcAft>
          <a:spcPct val="0"/>
        </a:spcAft>
        <a:defRPr sz="1998">
          <a:solidFill>
            <a:srgbClr val="191919"/>
          </a:solidFill>
          <a:latin typeface="HelvNeue Light for IBM" pitchFamily="34" charset="0"/>
        </a:defRPr>
      </a:lvl3pPr>
      <a:lvl4pPr algn="l" rtl="0" eaLnBrk="1" fontAlgn="base" hangingPunct="1">
        <a:lnSpc>
          <a:spcPct val="90000"/>
        </a:lnSpc>
        <a:spcBef>
          <a:spcPct val="0"/>
        </a:spcBef>
        <a:spcAft>
          <a:spcPct val="0"/>
        </a:spcAft>
        <a:defRPr sz="1998">
          <a:solidFill>
            <a:srgbClr val="191919"/>
          </a:solidFill>
          <a:latin typeface="HelvNeue Light for IBM" pitchFamily="34" charset="0"/>
        </a:defRPr>
      </a:lvl4pPr>
      <a:lvl5pPr algn="l" rtl="0" eaLnBrk="1" fontAlgn="base" hangingPunct="1">
        <a:lnSpc>
          <a:spcPct val="90000"/>
        </a:lnSpc>
        <a:spcBef>
          <a:spcPct val="0"/>
        </a:spcBef>
        <a:spcAft>
          <a:spcPct val="0"/>
        </a:spcAft>
        <a:defRPr sz="1998">
          <a:solidFill>
            <a:srgbClr val="191919"/>
          </a:solidFill>
          <a:latin typeface="HelvNeue Light for IBM" pitchFamily="34" charset="0"/>
        </a:defRPr>
      </a:lvl5pPr>
      <a:lvl6pPr marL="326308" algn="l" rtl="0" eaLnBrk="1" fontAlgn="base" hangingPunct="1">
        <a:lnSpc>
          <a:spcPct val="90000"/>
        </a:lnSpc>
        <a:spcBef>
          <a:spcPct val="0"/>
        </a:spcBef>
        <a:spcAft>
          <a:spcPct val="0"/>
        </a:spcAft>
        <a:defRPr sz="1998">
          <a:solidFill>
            <a:srgbClr val="191919"/>
          </a:solidFill>
          <a:latin typeface="HelvNeue Light for IBM" pitchFamily="34" charset="0"/>
        </a:defRPr>
      </a:lvl6pPr>
      <a:lvl7pPr marL="652617" algn="l" rtl="0" eaLnBrk="1" fontAlgn="base" hangingPunct="1">
        <a:lnSpc>
          <a:spcPct val="90000"/>
        </a:lnSpc>
        <a:spcBef>
          <a:spcPct val="0"/>
        </a:spcBef>
        <a:spcAft>
          <a:spcPct val="0"/>
        </a:spcAft>
        <a:defRPr sz="1998">
          <a:solidFill>
            <a:srgbClr val="191919"/>
          </a:solidFill>
          <a:latin typeface="HelvNeue Light for IBM" pitchFamily="34" charset="0"/>
        </a:defRPr>
      </a:lvl7pPr>
      <a:lvl8pPr marL="978924" algn="l" rtl="0" eaLnBrk="1" fontAlgn="base" hangingPunct="1">
        <a:lnSpc>
          <a:spcPct val="90000"/>
        </a:lnSpc>
        <a:spcBef>
          <a:spcPct val="0"/>
        </a:spcBef>
        <a:spcAft>
          <a:spcPct val="0"/>
        </a:spcAft>
        <a:defRPr sz="1998">
          <a:solidFill>
            <a:srgbClr val="191919"/>
          </a:solidFill>
          <a:latin typeface="HelvNeue Light for IBM" pitchFamily="34" charset="0"/>
        </a:defRPr>
      </a:lvl8pPr>
      <a:lvl9pPr marL="1305232" algn="l" rtl="0" eaLnBrk="1" fontAlgn="base" hangingPunct="1">
        <a:lnSpc>
          <a:spcPct val="90000"/>
        </a:lnSpc>
        <a:spcBef>
          <a:spcPct val="0"/>
        </a:spcBef>
        <a:spcAft>
          <a:spcPct val="0"/>
        </a:spcAft>
        <a:defRPr sz="1998">
          <a:solidFill>
            <a:srgbClr val="191919"/>
          </a:solidFill>
          <a:latin typeface="HelvNeue Light for IBM" pitchFamily="34" charset="0"/>
        </a:defRPr>
      </a:lvl9pPr>
    </p:titleStyle>
    <p:bodyStyle>
      <a:lvl1pPr marL="0" indent="0" algn="l" rtl="0" eaLnBrk="1" fontAlgn="base" hangingPunct="1">
        <a:lnSpc>
          <a:spcPts val="1440"/>
        </a:lnSpc>
        <a:spcBef>
          <a:spcPts val="0"/>
        </a:spcBef>
        <a:spcAft>
          <a:spcPts val="540"/>
        </a:spcAft>
        <a:buClr>
          <a:schemeClr val="tx1"/>
        </a:buClr>
        <a:buSzPct val="90000"/>
        <a:buFont typeface="Wingdings" pitchFamily="2" charset="2"/>
        <a:buNone/>
        <a:defRPr sz="1080">
          <a:solidFill>
            <a:schemeClr val="tx1"/>
          </a:solidFill>
          <a:latin typeface="IBM Plex Sans" charset="0"/>
          <a:ea typeface="IBM Plex Sans" charset="0"/>
          <a:cs typeface="IBM Plex Sans" charset="0"/>
        </a:defRPr>
      </a:lvl1pPr>
      <a:lvl2pPr marL="154305" indent="-154305" algn="l" rtl="0" eaLnBrk="1" fontAlgn="base" hangingPunct="1">
        <a:lnSpc>
          <a:spcPts val="1440"/>
        </a:lnSpc>
        <a:spcBef>
          <a:spcPts val="0"/>
        </a:spcBef>
        <a:spcAft>
          <a:spcPts val="540"/>
        </a:spcAft>
        <a:buClr>
          <a:schemeClr val="tx1"/>
        </a:buClr>
        <a:buSzPct val="100000"/>
        <a:buFont typeface=".AppleSystemUIFont" charset="-120"/>
        <a:buChar char="–"/>
        <a:tabLst/>
        <a:defRPr sz="1080">
          <a:solidFill>
            <a:schemeClr val="tx1"/>
          </a:solidFill>
          <a:latin typeface="IBM Plex Sans" charset="0"/>
          <a:ea typeface="IBM Plex Sans" charset="0"/>
          <a:cs typeface="IBM Plex Sans" charset="0"/>
        </a:defRPr>
      </a:lvl2pPr>
      <a:lvl3pPr marL="308610" indent="-127159" algn="l" rtl="0" eaLnBrk="1" fontAlgn="base" hangingPunct="1">
        <a:lnSpc>
          <a:spcPts val="1440"/>
        </a:lnSpc>
        <a:spcBef>
          <a:spcPts val="0"/>
        </a:spcBef>
        <a:spcAft>
          <a:spcPts val="540"/>
        </a:spcAft>
        <a:buClr>
          <a:schemeClr val="tx1"/>
        </a:buClr>
        <a:buSzPct val="100000"/>
        <a:buFont typeface="Arial" panose="020B0604020202020204" pitchFamily="34" charset="0"/>
        <a:buChar char="•"/>
        <a:tabLst/>
        <a:defRPr sz="1080">
          <a:solidFill>
            <a:schemeClr val="tx1"/>
          </a:solidFill>
          <a:latin typeface="IBM Plex Sans" charset="0"/>
          <a:ea typeface="IBM Plex Sans" charset="0"/>
          <a:cs typeface="IBM Plex Sans" charset="0"/>
        </a:defRPr>
      </a:lvl3pPr>
      <a:lvl4pPr marL="565785" indent="-174308" algn="l" rtl="0" eaLnBrk="1" fontAlgn="base" hangingPunct="1">
        <a:lnSpc>
          <a:spcPts val="1440"/>
        </a:lnSpc>
        <a:spcBef>
          <a:spcPts val="0"/>
        </a:spcBef>
        <a:spcAft>
          <a:spcPts val="540"/>
        </a:spcAft>
        <a:buClr>
          <a:schemeClr val="tx1"/>
        </a:buClr>
        <a:buSzPct val="100000"/>
        <a:buFont typeface=".AppleSystemUIFont" charset="-120"/>
        <a:buChar char="–"/>
        <a:tabLst/>
        <a:defRPr sz="1080" baseline="0">
          <a:solidFill>
            <a:schemeClr val="tx1"/>
          </a:solidFill>
          <a:latin typeface="IBM Plex Sans" charset="0"/>
          <a:ea typeface="IBM Plex Sans" charset="0"/>
          <a:cs typeface="IBM Plex Sans" charset="0"/>
        </a:defRPr>
      </a:lvl4pPr>
      <a:lvl5pPr marL="722948" indent="-154305" algn="l" rtl="0" eaLnBrk="1" fontAlgn="base" hangingPunct="1">
        <a:lnSpc>
          <a:spcPts val="1440"/>
        </a:lnSpc>
        <a:spcBef>
          <a:spcPts val="0"/>
        </a:spcBef>
        <a:spcAft>
          <a:spcPts val="540"/>
        </a:spcAft>
        <a:buClr>
          <a:schemeClr val="tx1"/>
        </a:buClr>
        <a:buFont typeface=".AppleSystemUIFont" charset="-120"/>
        <a:buChar char="»"/>
        <a:tabLst/>
        <a:defRPr sz="1080">
          <a:solidFill>
            <a:schemeClr val="tx1"/>
          </a:solidFill>
          <a:latin typeface="IBM Plex Sans" charset="0"/>
          <a:ea typeface="IBM Plex Sans" charset="0"/>
          <a:cs typeface="IBM Plex Sans" charset="0"/>
        </a:defRPr>
      </a:lvl5pPr>
      <a:lvl6pPr marL="1425331" indent="-116701" algn="l" rtl="0" eaLnBrk="1" fontAlgn="base" hangingPunct="1">
        <a:spcBef>
          <a:spcPct val="20000"/>
        </a:spcBef>
        <a:spcAft>
          <a:spcPct val="0"/>
        </a:spcAft>
        <a:buClr>
          <a:schemeClr val="bg1"/>
        </a:buClr>
        <a:buChar char="»"/>
        <a:defRPr sz="1142">
          <a:solidFill>
            <a:schemeClr val="bg1"/>
          </a:solidFill>
          <a:latin typeface="Arial" charset="0"/>
        </a:defRPr>
      </a:lvl6pPr>
      <a:lvl7pPr marL="1751639" indent="-116701" algn="l" rtl="0" eaLnBrk="1" fontAlgn="base" hangingPunct="1">
        <a:spcBef>
          <a:spcPct val="20000"/>
        </a:spcBef>
        <a:spcAft>
          <a:spcPct val="0"/>
        </a:spcAft>
        <a:buClr>
          <a:schemeClr val="bg1"/>
        </a:buClr>
        <a:buChar char="»"/>
        <a:defRPr sz="1142">
          <a:solidFill>
            <a:schemeClr val="bg1"/>
          </a:solidFill>
          <a:latin typeface="Arial" charset="0"/>
        </a:defRPr>
      </a:lvl7pPr>
      <a:lvl8pPr marL="2077948" indent="-116701" algn="l" rtl="0" eaLnBrk="1" fontAlgn="base" hangingPunct="1">
        <a:spcBef>
          <a:spcPct val="20000"/>
        </a:spcBef>
        <a:spcAft>
          <a:spcPct val="0"/>
        </a:spcAft>
        <a:buClr>
          <a:schemeClr val="bg1"/>
        </a:buClr>
        <a:buChar char="»"/>
        <a:defRPr sz="1142">
          <a:solidFill>
            <a:schemeClr val="bg1"/>
          </a:solidFill>
          <a:latin typeface="Arial" charset="0"/>
        </a:defRPr>
      </a:lvl8pPr>
      <a:lvl9pPr marL="2404256" indent="-116701" algn="l" rtl="0" eaLnBrk="1" fontAlgn="base" hangingPunct="1">
        <a:spcBef>
          <a:spcPct val="20000"/>
        </a:spcBef>
        <a:spcAft>
          <a:spcPct val="0"/>
        </a:spcAft>
        <a:buClr>
          <a:schemeClr val="bg1"/>
        </a:buClr>
        <a:buChar char="»"/>
        <a:defRPr sz="1142">
          <a:solidFill>
            <a:schemeClr val="bg1"/>
          </a:solidFill>
          <a:latin typeface="Arial" charset="0"/>
        </a:defRPr>
      </a:lvl9pPr>
    </p:bodyStyle>
    <p:otherStyle>
      <a:defPPr>
        <a:defRPr lang="en-US"/>
      </a:defPPr>
      <a:lvl1pPr marL="0" algn="l" defTabSz="652617" rtl="0" eaLnBrk="1" latinLnBrk="0" hangingPunct="1">
        <a:defRPr sz="1285" kern="1200">
          <a:solidFill>
            <a:schemeClr val="tx1"/>
          </a:solidFill>
          <a:latin typeface="+mn-lt"/>
          <a:ea typeface="+mn-ea"/>
          <a:cs typeface="+mn-cs"/>
        </a:defRPr>
      </a:lvl1pPr>
      <a:lvl2pPr marL="326308" algn="l" defTabSz="652617" rtl="0" eaLnBrk="1" latinLnBrk="0" hangingPunct="1">
        <a:defRPr sz="1285" kern="1200">
          <a:solidFill>
            <a:schemeClr val="tx1"/>
          </a:solidFill>
          <a:latin typeface="+mn-lt"/>
          <a:ea typeface="+mn-ea"/>
          <a:cs typeface="+mn-cs"/>
        </a:defRPr>
      </a:lvl2pPr>
      <a:lvl3pPr marL="652617" algn="l" defTabSz="652617" rtl="0" eaLnBrk="1" latinLnBrk="0" hangingPunct="1">
        <a:defRPr sz="1285" kern="1200">
          <a:solidFill>
            <a:schemeClr val="tx1"/>
          </a:solidFill>
          <a:latin typeface="+mn-lt"/>
          <a:ea typeface="+mn-ea"/>
          <a:cs typeface="+mn-cs"/>
        </a:defRPr>
      </a:lvl3pPr>
      <a:lvl4pPr marL="978924" algn="l" defTabSz="652617" rtl="0" eaLnBrk="1" latinLnBrk="0" hangingPunct="1">
        <a:defRPr sz="1285" kern="1200">
          <a:solidFill>
            <a:schemeClr val="tx1"/>
          </a:solidFill>
          <a:latin typeface="+mn-lt"/>
          <a:ea typeface="+mn-ea"/>
          <a:cs typeface="+mn-cs"/>
        </a:defRPr>
      </a:lvl4pPr>
      <a:lvl5pPr marL="1305232" algn="l" defTabSz="652617" rtl="0" eaLnBrk="1" latinLnBrk="0" hangingPunct="1">
        <a:defRPr sz="1285" kern="1200">
          <a:solidFill>
            <a:schemeClr val="tx1"/>
          </a:solidFill>
          <a:latin typeface="+mn-lt"/>
          <a:ea typeface="+mn-ea"/>
          <a:cs typeface="+mn-cs"/>
        </a:defRPr>
      </a:lvl5pPr>
      <a:lvl6pPr marL="1631541" algn="l" defTabSz="652617" rtl="0" eaLnBrk="1" latinLnBrk="0" hangingPunct="1">
        <a:defRPr sz="1285" kern="1200">
          <a:solidFill>
            <a:schemeClr val="tx1"/>
          </a:solidFill>
          <a:latin typeface="+mn-lt"/>
          <a:ea typeface="+mn-ea"/>
          <a:cs typeface="+mn-cs"/>
        </a:defRPr>
      </a:lvl6pPr>
      <a:lvl7pPr marL="1957848" algn="l" defTabSz="652617" rtl="0" eaLnBrk="1" latinLnBrk="0" hangingPunct="1">
        <a:defRPr sz="1285" kern="1200">
          <a:solidFill>
            <a:schemeClr val="tx1"/>
          </a:solidFill>
          <a:latin typeface="+mn-lt"/>
          <a:ea typeface="+mn-ea"/>
          <a:cs typeface="+mn-cs"/>
        </a:defRPr>
      </a:lvl7pPr>
      <a:lvl8pPr marL="2284156" algn="l" defTabSz="652617" rtl="0" eaLnBrk="1" latinLnBrk="0" hangingPunct="1">
        <a:defRPr sz="1285" kern="1200">
          <a:solidFill>
            <a:schemeClr val="tx1"/>
          </a:solidFill>
          <a:latin typeface="+mn-lt"/>
          <a:ea typeface="+mn-ea"/>
          <a:cs typeface="+mn-cs"/>
        </a:defRPr>
      </a:lvl8pPr>
      <a:lvl9pPr marL="2610464" algn="l" defTabSz="652617" rtl="0" eaLnBrk="1" latinLnBrk="0" hangingPunct="1">
        <a:defRPr sz="1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1"/>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17385" rtl="0" eaLnBrk="1" fontAlgn="auto" latinLnBrk="0" hangingPunct="1">
              <a:lnSpc>
                <a:spcPct val="100000"/>
              </a:lnSpc>
              <a:spcBef>
                <a:spcPts val="0"/>
              </a:spcBef>
              <a:spcAft>
                <a:spcPts val="0"/>
              </a:spcAft>
              <a:buClrTx/>
              <a:buSzTx/>
              <a:buFontTx/>
              <a:buNone/>
              <a:tabLst/>
              <a:defRPr sz="540">
                <a:solidFill>
                  <a:schemeClr val="tx1"/>
                </a:solidFill>
              </a:defRPr>
            </a:lvl1pPr>
          </a:lstStyle>
          <a:p>
            <a:r>
              <a:rPr lang="en-US" dirty="0"/>
              <a:t>Group Name / DOC ID / Month XX, 2020 / © 2020 IBM Corporation</a:t>
            </a:r>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54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98244318"/>
      </p:ext>
    </p:extLst>
  </p:cSld>
  <p:clrMap bg1="dk1" tx1="lt1" bg2="dk2"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4078" r:id="rId22"/>
    <p:sldLayoutId id="2147484079" r:id="rId23"/>
    <p:sldLayoutId id="2147484080" r:id="rId24"/>
    <p:sldLayoutId id="2147484081" r:id="rId25"/>
    <p:sldLayoutId id="2147484082" r:id="rId26"/>
    <p:sldLayoutId id="2147483977" r:id="rId27"/>
    <p:sldLayoutId id="2147484083" r:id="rId28"/>
    <p:sldLayoutId id="2147484084" r:id="rId29"/>
    <p:sldLayoutId id="2147484085" r:id="rId30"/>
    <p:sldLayoutId id="2147484086" r:id="rId31"/>
    <p:sldLayoutId id="2147484087" r:id="rId32"/>
    <p:sldLayoutId id="2147483979" r:id="rId33"/>
    <p:sldLayoutId id="2147483980" r:id="rId34"/>
    <p:sldLayoutId id="2147484088" r:id="rId35"/>
    <p:sldLayoutId id="2147484089" r:id="rId36"/>
    <p:sldLayoutId id="2147484090" r:id="rId37"/>
    <p:sldLayoutId id="2147484091" r:id="rId38"/>
    <p:sldLayoutId id="2147484092" r:id="rId39"/>
    <p:sldLayoutId id="2147483982" r:id="rId40"/>
    <p:sldLayoutId id="2147483983" r:id="rId41"/>
    <p:sldLayoutId id="2147483984" r:id="rId42"/>
    <p:sldLayoutId id="2147483985" r:id="rId43"/>
    <p:sldLayoutId id="2147483986" r:id="rId44"/>
    <p:sldLayoutId id="2147483987" r:id="rId45"/>
    <p:sldLayoutId id="2147483988" r:id="rId46"/>
    <p:sldLayoutId id="2147483989" r:id="rId47"/>
    <p:sldLayoutId id="2147483990" r:id="rId48"/>
  </p:sldLayoutIdLst>
  <p:hf hdr="0" dt="0"/>
  <p:txStyles>
    <p:titleStyle>
      <a:lvl1pPr algn="l" rtl="0" eaLnBrk="1" fontAlgn="base" hangingPunct="1">
        <a:lnSpc>
          <a:spcPts val="2520"/>
        </a:lnSpc>
        <a:spcBef>
          <a:spcPct val="0"/>
        </a:spcBef>
        <a:spcAft>
          <a:spcPts val="1620"/>
        </a:spcAft>
        <a:defRPr sz="216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1998">
          <a:solidFill>
            <a:srgbClr val="191919"/>
          </a:solidFill>
          <a:latin typeface="HelvNeue Light for IBM" pitchFamily="34" charset="0"/>
        </a:defRPr>
      </a:lvl2pPr>
      <a:lvl3pPr algn="l" rtl="0" eaLnBrk="1" fontAlgn="base" hangingPunct="1">
        <a:lnSpc>
          <a:spcPct val="90000"/>
        </a:lnSpc>
        <a:spcBef>
          <a:spcPct val="0"/>
        </a:spcBef>
        <a:spcAft>
          <a:spcPct val="0"/>
        </a:spcAft>
        <a:defRPr sz="1998">
          <a:solidFill>
            <a:srgbClr val="191919"/>
          </a:solidFill>
          <a:latin typeface="HelvNeue Light for IBM" pitchFamily="34" charset="0"/>
        </a:defRPr>
      </a:lvl3pPr>
      <a:lvl4pPr algn="l" rtl="0" eaLnBrk="1" fontAlgn="base" hangingPunct="1">
        <a:lnSpc>
          <a:spcPct val="90000"/>
        </a:lnSpc>
        <a:spcBef>
          <a:spcPct val="0"/>
        </a:spcBef>
        <a:spcAft>
          <a:spcPct val="0"/>
        </a:spcAft>
        <a:defRPr sz="1998">
          <a:solidFill>
            <a:srgbClr val="191919"/>
          </a:solidFill>
          <a:latin typeface="HelvNeue Light for IBM" pitchFamily="34" charset="0"/>
        </a:defRPr>
      </a:lvl4pPr>
      <a:lvl5pPr algn="l" rtl="0" eaLnBrk="1" fontAlgn="base" hangingPunct="1">
        <a:lnSpc>
          <a:spcPct val="90000"/>
        </a:lnSpc>
        <a:spcBef>
          <a:spcPct val="0"/>
        </a:spcBef>
        <a:spcAft>
          <a:spcPct val="0"/>
        </a:spcAft>
        <a:defRPr sz="1998">
          <a:solidFill>
            <a:srgbClr val="191919"/>
          </a:solidFill>
          <a:latin typeface="HelvNeue Light for IBM" pitchFamily="34" charset="0"/>
        </a:defRPr>
      </a:lvl5pPr>
      <a:lvl6pPr marL="326308" algn="l" rtl="0" eaLnBrk="1" fontAlgn="base" hangingPunct="1">
        <a:lnSpc>
          <a:spcPct val="90000"/>
        </a:lnSpc>
        <a:spcBef>
          <a:spcPct val="0"/>
        </a:spcBef>
        <a:spcAft>
          <a:spcPct val="0"/>
        </a:spcAft>
        <a:defRPr sz="1998">
          <a:solidFill>
            <a:srgbClr val="191919"/>
          </a:solidFill>
          <a:latin typeface="HelvNeue Light for IBM" pitchFamily="34" charset="0"/>
        </a:defRPr>
      </a:lvl6pPr>
      <a:lvl7pPr marL="652617" algn="l" rtl="0" eaLnBrk="1" fontAlgn="base" hangingPunct="1">
        <a:lnSpc>
          <a:spcPct val="90000"/>
        </a:lnSpc>
        <a:spcBef>
          <a:spcPct val="0"/>
        </a:spcBef>
        <a:spcAft>
          <a:spcPct val="0"/>
        </a:spcAft>
        <a:defRPr sz="1998">
          <a:solidFill>
            <a:srgbClr val="191919"/>
          </a:solidFill>
          <a:latin typeface="HelvNeue Light for IBM" pitchFamily="34" charset="0"/>
        </a:defRPr>
      </a:lvl7pPr>
      <a:lvl8pPr marL="978924" algn="l" rtl="0" eaLnBrk="1" fontAlgn="base" hangingPunct="1">
        <a:lnSpc>
          <a:spcPct val="90000"/>
        </a:lnSpc>
        <a:spcBef>
          <a:spcPct val="0"/>
        </a:spcBef>
        <a:spcAft>
          <a:spcPct val="0"/>
        </a:spcAft>
        <a:defRPr sz="1998">
          <a:solidFill>
            <a:srgbClr val="191919"/>
          </a:solidFill>
          <a:latin typeface="HelvNeue Light for IBM" pitchFamily="34" charset="0"/>
        </a:defRPr>
      </a:lvl8pPr>
      <a:lvl9pPr marL="1305232" algn="l" rtl="0" eaLnBrk="1" fontAlgn="base" hangingPunct="1">
        <a:lnSpc>
          <a:spcPct val="90000"/>
        </a:lnSpc>
        <a:spcBef>
          <a:spcPct val="0"/>
        </a:spcBef>
        <a:spcAft>
          <a:spcPct val="0"/>
        </a:spcAft>
        <a:defRPr sz="1998">
          <a:solidFill>
            <a:srgbClr val="191919"/>
          </a:solidFill>
          <a:latin typeface="HelvNeue Light for IBM" pitchFamily="34" charset="0"/>
        </a:defRPr>
      </a:lvl9pPr>
    </p:titleStyle>
    <p:bodyStyle>
      <a:lvl1pPr marL="0" indent="0" algn="l" rtl="0" eaLnBrk="1" fontAlgn="base" hangingPunct="1">
        <a:lnSpc>
          <a:spcPts val="1440"/>
        </a:lnSpc>
        <a:spcBef>
          <a:spcPts val="0"/>
        </a:spcBef>
        <a:spcAft>
          <a:spcPts val="540"/>
        </a:spcAft>
        <a:buClr>
          <a:schemeClr val="tx1"/>
        </a:buClr>
        <a:buSzPct val="90000"/>
        <a:buFont typeface="Wingdings" pitchFamily="2" charset="2"/>
        <a:buNone/>
        <a:defRPr sz="1080">
          <a:solidFill>
            <a:schemeClr val="tx1"/>
          </a:solidFill>
          <a:latin typeface="IBM Plex Sans" charset="0"/>
          <a:ea typeface="IBM Plex Sans" charset="0"/>
          <a:cs typeface="IBM Plex Sans" charset="0"/>
        </a:defRPr>
      </a:lvl1pPr>
      <a:lvl2pPr marL="154305" indent="-154305" algn="l" rtl="0" eaLnBrk="1" fontAlgn="base" hangingPunct="1">
        <a:lnSpc>
          <a:spcPts val="1440"/>
        </a:lnSpc>
        <a:spcBef>
          <a:spcPts val="0"/>
        </a:spcBef>
        <a:spcAft>
          <a:spcPts val="540"/>
        </a:spcAft>
        <a:buClr>
          <a:schemeClr val="tx1"/>
        </a:buClr>
        <a:buSzPct val="100000"/>
        <a:buFont typeface=".AppleSystemUIFont" charset="-120"/>
        <a:buChar char="–"/>
        <a:tabLst/>
        <a:defRPr sz="1080">
          <a:solidFill>
            <a:schemeClr val="tx1"/>
          </a:solidFill>
          <a:latin typeface="IBM Plex Sans" charset="0"/>
          <a:ea typeface="IBM Plex Sans" charset="0"/>
          <a:cs typeface="IBM Plex Sans" charset="0"/>
        </a:defRPr>
      </a:lvl2pPr>
      <a:lvl3pPr marL="308610" indent="-127159" algn="l" rtl="0" eaLnBrk="1" fontAlgn="base" hangingPunct="1">
        <a:lnSpc>
          <a:spcPts val="1440"/>
        </a:lnSpc>
        <a:spcBef>
          <a:spcPts val="0"/>
        </a:spcBef>
        <a:spcAft>
          <a:spcPts val="540"/>
        </a:spcAft>
        <a:buClr>
          <a:schemeClr val="tx1"/>
        </a:buClr>
        <a:buSzPct val="100000"/>
        <a:buFont typeface="Arial" panose="020B0604020202020204" pitchFamily="34" charset="0"/>
        <a:buChar char="•"/>
        <a:tabLst/>
        <a:defRPr sz="1080">
          <a:solidFill>
            <a:schemeClr val="tx1"/>
          </a:solidFill>
          <a:latin typeface="IBM Plex Sans" charset="0"/>
          <a:ea typeface="IBM Plex Sans" charset="0"/>
          <a:cs typeface="IBM Plex Sans" charset="0"/>
        </a:defRPr>
      </a:lvl3pPr>
      <a:lvl4pPr marL="565785" indent="-174308" algn="l" rtl="0" eaLnBrk="1" fontAlgn="base" hangingPunct="1">
        <a:lnSpc>
          <a:spcPts val="1440"/>
        </a:lnSpc>
        <a:spcBef>
          <a:spcPts val="0"/>
        </a:spcBef>
        <a:spcAft>
          <a:spcPts val="540"/>
        </a:spcAft>
        <a:buClr>
          <a:schemeClr val="tx1"/>
        </a:buClr>
        <a:buSzPct val="100000"/>
        <a:buFont typeface=".AppleSystemUIFont" charset="-120"/>
        <a:buChar char="–"/>
        <a:tabLst/>
        <a:defRPr sz="1080" baseline="0">
          <a:solidFill>
            <a:schemeClr val="tx1"/>
          </a:solidFill>
          <a:latin typeface="IBM Plex Sans" charset="0"/>
          <a:ea typeface="IBM Plex Sans" charset="0"/>
          <a:cs typeface="IBM Plex Sans" charset="0"/>
        </a:defRPr>
      </a:lvl4pPr>
      <a:lvl5pPr marL="722948" indent="-154305" algn="l" rtl="0" eaLnBrk="1" fontAlgn="base" hangingPunct="1">
        <a:lnSpc>
          <a:spcPts val="1440"/>
        </a:lnSpc>
        <a:spcBef>
          <a:spcPts val="0"/>
        </a:spcBef>
        <a:spcAft>
          <a:spcPts val="540"/>
        </a:spcAft>
        <a:buClr>
          <a:schemeClr val="tx1"/>
        </a:buClr>
        <a:buFont typeface=".AppleSystemUIFont" charset="-120"/>
        <a:buChar char="»"/>
        <a:tabLst/>
        <a:defRPr sz="1080">
          <a:solidFill>
            <a:schemeClr val="tx1"/>
          </a:solidFill>
          <a:latin typeface="IBM Plex Sans" charset="0"/>
          <a:ea typeface="IBM Plex Sans" charset="0"/>
          <a:cs typeface="IBM Plex Sans" charset="0"/>
        </a:defRPr>
      </a:lvl5pPr>
      <a:lvl6pPr marL="1425331" indent="-116701" algn="l" rtl="0" eaLnBrk="1" fontAlgn="base" hangingPunct="1">
        <a:spcBef>
          <a:spcPct val="20000"/>
        </a:spcBef>
        <a:spcAft>
          <a:spcPct val="0"/>
        </a:spcAft>
        <a:buClr>
          <a:schemeClr val="bg1"/>
        </a:buClr>
        <a:buChar char="»"/>
        <a:defRPr sz="1142">
          <a:solidFill>
            <a:schemeClr val="bg1"/>
          </a:solidFill>
          <a:latin typeface="Arial" charset="0"/>
        </a:defRPr>
      </a:lvl6pPr>
      <a:lvl7pPr marL="1751639" indent="-116701" algn="l" rtl="0" eaLnBrk="1" fontAlgn="base" hangingPunct="1">
        <a:spcBef>
          <a:spcPct val="20000"/>
        </a:spcBef>
        <a:spcAft>
          <a:spcPct val="0"/>
        </a:spcAft>
        <a:buClr>
          <a:schemeClr val="bg1"/>
        </a:buClr>
        <a:buChar char="»"/>
        <a:defRPr sz="1142">
          <a:solidFill>
            <a:schemeClr val="bg1"/>
          </a:solidFill>
          <a:latin typeface="Arial" charset="0"/>
        </a:defRPr>
      </a:lvl7pPr>
      <a:lvl8pPr marL="2077948" indent="-116701" algn="l" rtl="0" eaLnBrk="1" fontAlgn="base" hangingPunct="1">
        <a:spcBef>
          <a:spcPct val="20000"/>
        </a:spcBef>
        <a:spcAft>
          <a:spcPct val="0"/>
        </a:spcAft>
        <a:buClr>
          <a:schemeClr val="bg1"/>
        </a:buClr>
        <a:buChar char="»"/>
        <a:defRPr sz="1142">
          <a:solidFill>
            <a:schemeClr val="bg1"/>
          </a:solidFill>
          <a:latin typeface="Arial" charset="0"/>
        </a:defRPr>
      </a:lvl8pPr>
      <a:lvl9pPr marL="2404256" indent="-116701" algn="l" rtl="0" eaLnBrk="1" fontAlgn="base" hangingPunct="1">
        <a:spcBef>
          <a:spcPct val="20000"/>
        </a:spcBef>
        <a:spcAft>
          <a:spcPct val="0"/>
        </a:spcAft>
        <a:buClr>
          <a:schemeClr val="bg1"/>
        </a:buClr>
        <a:buChar char="»"/>
        <a:defRPr sz="1142">
          <a:solidFill>
            <a:schemeClr val="bg1"/>
          </a:solidFill>
          <a:latin typeface="Arial" charset="0"/>
        </a:defRPr>
      </a:lvl9pPr>
    </p:bodyStyle>
    <p:otherStyle>
      <a:defPPr>
        <a:defRPr lang="en-US"/>
      </a:defPPr>
      <a:lvl1pPr marL="0" algn="l" defTabSz="652617" rtl="0" eaLnBrk="1" latinLnBrk="0" hangingPunct="1">
        <a:defRPr sz="1285" kern="1200">
          <a:solidFill>
            <a:schemeClr val="tx1"/>
          </a:solidFill>
          <a:latin typeface="+mn-lt"/>
          <a:ea typeface="+mn-ea"/>
          <a:cs typeface="+mn-cs"/>
        </a:defRPr>
      </a:lvl1pPr>
      <a:lvl2pPr marL="326308" algn="l" defTabSz="652617" rtl="0" eaLnBrk="1" latinLnBrk="0" hangingPunct="1">
        <a:defRPr sz="1285" kern="1200">
          <a:solidFill>
            <a:schemeClr val="tx1"/>
          </a:solidFill>
          <a:latin typeface="+mn-lt"/>
          <a:ea typeface="+mn-ea"/>
          <a:cs typeface="+mn-cs"/>
        </a:defRPr>
      </a:lvl2pPr>
      <a:lvl3pPr marL="652617" algn="l" defTabSz="652617" rtl="0" eaLnBrk="1" latinLnBrk="0" hangingPunct="1">
        <a:defRPr sz="1285" kern="1200">
          <a:solidFill>
            <a:schemeClr val="tx1"/>
          </a:solidFill>
          <a:latin typeface="+mn-lt"/>
          <a:ea typeface="+mn-ea"/>
          <a:cs typeface="+mn-cs"/>
        </a:defRPr>
      </a:lvl3pPr>
      <a:lvl4pPr marL="978924" algn="l" defTabSz="652617" rtl="0" eaLnBrk="1" latinLnBrk="0" hangingPunct="1">
        <a:defRPr sz="1285" kern="1200">
          <a:solidFill>
            <a:schemeClr val="tx1"/>
          </a:solidFill>
          <a:latin typeface="+mn-lt"/>
          <a:ea typeface="+mn-ea"/>
          <a:cs typeface="+mn-cs"/>
        </a:defRPr>
      </a:lvl4pPr>
      <a:lvl5pPr marL="1305232" algn="l" defTabSz="652617" rtl="0" eaLnBrk="1" latinLnBrk="0" hangingPunct="1">
        <a:defRPr sz="1285" kern="1200">
          <a:solidFill>
            <a:schemeClr val="tx1"/>
          </a:solidFill>
          <a:latin typeface="+mn-lt"/>
          <a:ea typeface="+mn-ea"/>
          <a:cs typeface="+mn-cs"/>
        </a:defRPr>
      </a:lvl5pPr>
      <a:lvl6pPr marL="1631541" algn="l" defTabSz="652617" rtl="0" eaLnBrk="1" latinLnBrk="0" hangingPunct="1">
        <a:defRPr sz="1285" kern="1200">
          <a:solidFill>
            <a:schemeClr val="tx1"/>
          </a:solidFill>
          <a:latin typeface="+mn-lt"/>
          <a:ea typeface="+mn-ea"/>
          <a:cs typeface="+mn-cs"/>
        </a:defRPr>
      </a:lvl6pPr>
      <a:lvl7pPr marL="1957848" algn="l" defTabSz="652617" rtl="0" eaLnBrk="1" latinLnBrk="0" hangingPunct="1">
        <a:defRPr sz="1285" kern="1200">
          <a:solidFill>
            <a:schemeClr val="tx1"/>
          </a:solidFill>
          <a:latin typeface="+mn-lt"/>
          <a:ea typeface="+mn-ea"/>
          <a:cs typeface="+mn-cs"/>
        </a:defRPr>
      </a:lvl7pPr>
      <a:lvl8pPr marL="2284156" algn="l" defTabSz="652617" rtl="0" eaLnBrk="1" latinLnBrk="0" hangingPunct="1">
        <a:defRPr sz="1285" kern="1200">
          <a:solidFill>
            <a:schemeClr val="tx1"/>
          </a:solidFill>
          <a:latin typeface="+mn-lt"/>
          <a:ea typeface="+mn-ea"/>
          <a:cs typeface="+mn-cs"/>
        </a:defRPr>
      </a:lvl8pPr>
      <a:lvl9pPr marL="2610464" algn="l" defTabSz="652617" rtl="0" eaLnBrk="1" latinLnBrk="0" hangingPunct="1">
        <a:defRPr sz="1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1"/>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17385" rtl="0" eaLnBrk="1" fontAlgn="auto" latinLnBrk="0" hangingPunct="1">
              <a:lnSpc>
                <a:spcPct val="100000"/>
              </a:lnSpc>
              <a:spcBef>
                <a:spcPts val="0"/>
              </a:spcBef>
              <a:spcAft>
                <a:spcPts val="0"/>
              </a:spcAft>
              <a:buClrTx/>
              <a:buSzTx/>
              <a:buFontTx/>
              <a:buNone/>
              <a:tabLst/>
              <a:defRPr sz="540">
                <a:solidFill>
                  <a:schemeClr val="bg1"/>
                </a:solidFill>
              </a:defRPr>
            </a:lvl1pPr>
          </a:lstStyle>
          <a:p>
            <a:r>
              <a:rPr lang="en-US" dirty="0"/>
              <a:t>Group Name / DOC ID / Month XX, 2020 / © 2020 IBM Corporation</a:t>
            </a:r>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54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062339"/>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Lst>
  <p:hf hdr="0" dt="0"/>
  <p:txStyles>
    <p:titleStyle>
      <a:lvl1pPr algn="l" rtl="0" eaLnBrk="1" fontAlgn="base" hangingPunct="1">
        <a:lnSpc>
          <a:spcPts val="2520"/>
        </a:lnSpc>
        <a:spcBef>
          <a:spcPct val="0"/>
        </a:spcBef>
        <a:spcAft>
          <a:spcPts val="1620"/>
        </a:spcAft>
        <a:defRPr sz="216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1998">
          <a:solidFill>
            <a:srgbClr val="191919"/>
          </a:solidFill>
          <a:latin typeface="HelvNeue Light for IBM" pitchFamily="34" charset="0"/>
        </a:defRPr>
      </a:lvl2pPr>
      <a:lvl3pPr algn="l" rtl="0" eaLnBrk="1" fontAlgn="base" hangingPunct="1">
        <a:lnSpc>
          <a:spcPct val="90000"/>
        </a:lnSpc>
        <a:spcBef>
          <a:spcPct val="0"/>
        </a:spcBef>
        <a:spcAft>
          <a:spcPct val="0"/>
        </a:spcAft>
        <a:defRPr sz="1998">
          <a:solidFill>
            <a:srgbClr val="191919"/>
          </a:solidFill>
          <a:latin typeface="HelvNeue Light for IBM" pitchFamily="34" charset="0"/>
        </a:defRPr>
      </a:lvl3pPr>
      <a:lvl4pPr algn="l" rtl="0" eaLnBrk="1" fontAlgn="base" hangingPunct="1">
        <a:lnSpc>
          <a:spcPct val="90000"/>
        </a:lnSpc>
        <a:spcBef>
          <a:spcPct val="0"/>
        </a:spcBef>
        <a:spcAft>
          <a:spcPct val="0"/>
        </a:spcAft>
        <a:defRPr sz="1998">
          <a:solidFill>
            <a:srgbClr val="191919"/>
          </a:solidFill>
          <a:latin typeface="HelvNeue Light for IBM" pitchFamily="34" charset="0"/>
        </a:defRPr>
      </a:lvl4pPr>
      <a:lvl5pPr algn="l" rtl="0" eaLnBrk="1" fontAlgn="base" hangingPunct="1">
        <a:lnSpc>
          <a:spcPct val="90000"/>
        </a:lnSpc>
        <a:spcBef>
          <a:spcPct val="0"/>
        </a:spcBef>
        <a:spcAft>
          <a:spcPct val="0"/>
        </a:spcAft>
        <a:defRPr sz="1998">
          <a:solidFill>
            <a:srgbClr val="191919"/>
          </a:solidFill>
          <a:latin typeface="HelvNeue Light for IBM" pitchFamily="34" charset="0"/>
        </a:defRPr>
      </a:lvl5pPr>
      <a:lvl6pPr marL="326308" algn="l" rtl="0" eaLnBrk="1" fontAlgn="base" hangingPunct="1">
        <a:lnSpc>
          <a:spcPct val="90000"/>
        </a:lnSpc>
        <a:spcBef>
          <a:spcPct val="0"/>
        </a:spcBef>
        <a:spcAft>
          <a:spcPct val="0"/>
        </a:spcAft>
        <a:defRPr sz="1998">
          <a:solidFill>
            <a:srgbClr val="191919"/>
          </a:solidFill>
          <a:latin typeface="HelvNeue Light for IBM" pitchFamily="34" charset="0"/>
        </a:defRPr>
      </a:lvl6pPr>
      <a:lvl7pPr marL="652617" algn="l" rtl="0" eaLnBrk="1" fontAlgn="base" hangingPunct="1">
        <a:lnSpc>
          <a:spcPct val="90000"/>
        </a:lnSpc>
        <a:spcBef>
          <a:spcPct val="0"/>
        </a:spcBef>
        <a:spcAft>
          <a:spcPct val="0"/>
        </a:spcAft>
        <a:defRPr sz="1998">
          <a:solidFill>
            <a:srgbClr val="191919"/>
          </a:solidFill>
          <a:latin typeface="HelvNeue Light for IBM" pitchFamily="34" charset="0"/>
        </a:defRPr>
      </a:lvl7pPr>
      <a:lvl8pPr marL="978924" algn="l" rtl="0" eaLnBrk="1" fontAlgn="base" hangingPunct="1">
        <a:lnSpc>
          <a:spcPct val="90000"/>
        </a:lnSpc>
        <a:spcBef>
          <a:spcPct val="0"/>
        </a:spcBef>
        <a:spcAft>
          <a:spcPct val="0"/>
        </a:spcAft>
        <a:defRPr sz="1998">
          <a:solidFill>
            <a:srgbClr val="191919"/>
          </a:solidFill>
          <a:latin typeface="HelvNeue Light for IBM" pitchFamily="34" charset="0"/>
        </a:defRPr>
      </a:lvl8pPr>
      <a:lvl9pPr marL="1305232" algn="l" rtl="0" eaLnBrk="1" fontAlgn="base" hangingPunct="1">
        <a:lnSpc>
          <a:spcPct val="90000"/>
        </a:lnSpc>
        <a:spcBef>
          <a:spcPct val="0"/>
        </a:spcBef>
        <a:spcAft>
          <a:spcPct val="0"/>
        </a:spcAft>
        <a:defRPr sz="1998">
          <a:solidFill>
            <a:srgbClr val="191919"/>
          </a:solidFill>
          <a:latin typeface="HelvNeue Light for IBM" pitchFamily="34" charset="0"/>
        </a:defRPr>
      </a:lvl9pPr>
    </p:titleStyle>
    <p:bodyStyle>
      <a:lvl1pPr marL="0" indent="0" algn="l" rtl="0" eaLnBrk="1" fontAlgn="base" hangingPunct="1">
        <a:lnSpc>
          <a:spcPts val="1440"/>
        </a:lnSpc>
        <a:spcBef>
          <a:spcPts val="0"/>
        </a:spcBef>
        <a:spcAft>
          <a:spcPts val="540"/>
        </a:spcAft>
        <a:buClr>
          <a:schemeClr val="tx1"/>
        </a:buClr>
        <a:buSzPct val="90000"/>
        <a:buFont typeface="Wingdings" pitchFamily="2" charset="2"/>
        <a:buNone/>
        <a:defRPr sz="1080">
          <a:solidFill>
            <a:schemeClr val="bg1"/>
          </a:solidFill>
          <a:latin typeface="IBM Plex Sans" charset="0"/>
          <a:ea typeface="IBM Plex Sans" charset="0"/>
          <a:cs typeface="IBM Plex Sans" charset="0"/>
        </a:defRPr>
      </a:lvl1pPr>
      <a:lvl2pPr marL="154305" indent="-154305" algn="l" rtl="0" eaLnBrk="1" fontAlgn="base" hangingPunct="1">
        <a:lnSpc>
          <a:spcPts val="1440"/>
        </a:lnSpc>
        <a:spcBef>
          <a:spcPts val="0"/>
        </a:spcBef>
        <a:spcAft>
          <a:spcPts val="540"/>
        </a:spcAft>
        <a:buClr>
          <a:schemeClr val="bg1"/>
        </a:buClr>
        <a:buSzPct val="100000"/>
        <a:buFont typeface=".AppleSystemUIFont" charset="-120"/>
        <a:buChar char="–"/>
        <a:tabLst/>
        <a:defRPr sz="1080">
          <a:solidFill>
            <a:schemeClr val="bg1"/>
          </a:solidFill>
          <a:latin typeface="IBM Plex Sans" charset="0"/>
          <a:ea typeface="IBM Plex Sans" charset="0"/>
          <a:cs typeface="IBM Plex Sans" charset="0"/>
        </a:defRPr>
      </a:lvl2pPr>
      <a:lvl3pPr marL="308610" indent="-127159" algn="l" rtl="0" eaLnBrk="1" fontAlgn="base" hangingPunct="1">
        <a:lnSpc>
          <a:spcPts val="1440"/>
        </a:lnSpc>
        <a:spcBef>
          <a:spcPts val="0"/>
        </a:spcBef>
        <a:spcAft>
          <a:spcPts val="540"/>
        </a:spcAft>
        <a:buClr>
          <a:schemeClr val="bg1"/>
        </a:buClr>
        <a:buSzPct val="100000"/>
        <a:buFont typeface="Arial" panose="020B0604020202020204" pitchFamily="34" charset="0"/>
        <a:buChar char="•"/>
        <a:tabLst/>
        <a:defRPr sz="1080">
          <a:solidFill>
            <a:schemeClr val="bg1"/>
          </a:solidFill>
          <a:latin typeface="IBM Plex Sans" charset="0"/>
          <a:ea typeface="IBM Plex Sans" charset="0"/>
          <a:cs typeface="IBM Plex Sans" charset="0"/>
        </a:defRPr>
      </a:lvl3pPr>
      <a:lvl4pPr marL="565785" indent="-174308" algn="l" rtl="0" eaLnBrk="1" fontAlgn="base" hangingPunct="1">
        <a:lnSpc>
          <a:spcPts val="1440"/>
        </a:lnSpc>
        <a:spcBef>
          <a:spcPts val="0"/>
        </a:spcBef>
        <a:spcAft>
          <a:spcPts val="540"/>
        </a:spcAft>
        <a:buClr>
          <a:schemeClr val="bg1"/>
        </a:buClr>
        <a:buSzPct val="100000"/>
        <a:buFont typeface=".AppleSystemUIFont" charset="-120"/>
        <a:buChar char="–"/>
        <a:tabLst/>
        <a:defRPr sz="1080" baseline="0">
          <a:solidFill>
            <a:schemeClr val="bg1"/>
          </a:solidFill>
          <a:latin typeface="IBM Plex Sans" charset="0"/>
          <a:ea typeface="IBM Plex Sans" charset="0"/>
          <a:cs typeface="IBM Plex Sans" charset="0"/>
        </a:defRPr>
      </a:lvl4pPr>
      <a:lvl5pPr marL="722948" indent="-154305" algn="l" rtl="0" eaLnBrk="1" fontAlgn="base" hangingPunct="1">
        <a:lnSpc>
          <a:spcPts val="1440"/>
        </a:lnSpc>
        <a:spcBef>
          <a:spcPts val="0"/>
        </a:spcBef>
        <a:spcAft>
          <a:spcPts val="540"/>
        </a:spcAft>
        <a:buClr>
          <a:schemeClr val="bg1"/>
        </a:buClr>
        <a:buFont typeface=".AppleSystemUIFont" charset="-120"/>
        <a:buChar char="»"/>
        <a:tabLst/>
        <a:defRPr sz="1080">
          <a:solidFill>
            <a:schemeClr val="bg1"/>
          </a:solidFill>
          <a:latin typeface="IBM Plex Sans" charset="0"/>
          <a:ea typeface="IBM Plex Sans" charset="0"/>
          <a:cs typeface="IBM Plex Sans" charset="0"/>
        </a:defRPr>
      </a:lvl5pPr>
      <a:lvl6pPr marL="1425331" indent="-116701" algn="l" rtl="0" eaLnBrk="1" fontAlgn="base" hangingPunct="1">
        <a:spcBef>
          <a:spcPct val="20000"/>
        </a:spcBef>
        <a:spcAft>
          <a:spcPct val="0"/>
        </a:spcAft>
        <a:buClr>
          <a:schemeClr val="bg1"/>
        </a:buClr>
        <a:buChar char="»"/>
        <a:defRPr sz="1142">
          <a:solidFill>
            <a:schemeClr val="bg1"/>
          </a:solidFill>
          <a:latin typeface="Arial" charset="0"/>
        </a:defRPr>
      </a:lvl6pPr>
      <a:lvl7pPr marL="1751639" indent="-116701" algn="l" rtl="0" eaLnBrk="1" fontAlgn="base" hangingPunct="1">
        <a:spcBef>
          <a:spcPct val="20000"/>
        </a:spcBef>
        <a:spcAft>
          <a:spcPct val="0"/>
        </a:spcAft>
        <a:buClr>
          <a:schemeClr val="bg1"/>
        </a:buClr>
        <a:buChar char="»"/>
        <a:defRPr sz="1142">
          <a:solidFill>
            <a:schemeClr val="bg1"/>
          </a:solidFill>
          <a:latin typeface="Arial" charset="0"/>
        </a:defRPr>
      </a:lvl7pPr>
      <a:lvl8pPr marL="2077948" indent="-116701" algn="l" rtl="0" eaLnBrk="1" fontAlgn="base" hangingPunct="1">
        <a:spcBef>
          <a:spcPct val="20000"/>
        </a:spcBef>
        <a:spcAft>
          <a:spcPct val="0"/>
        </a:spcAft>
        <a:buClr>
          <a:schemeClr val="bg1"/>
        </a:buClr>
        <a:buChar char="»"/>
        <a:defRPr sz="1142">
          <a:solidFill>
            <a:schemeClr val="bg1"/>
          </a:solidFill>
          <a:latin typeface="Arial" charset="0"/>
        </a:defRPr>
      </a:lvl8pPr>
      <a:lvl9pPr marL="2404256" indent="-116701" algn="l" rtl="0" eaLnBrk="1" fontAlgn="base" hangingPunct="1">
        <a:spcBef>
          <a:spcPct val="20000"/>
        </a:spcBef>
        <a:spcAft>
          <a:spcPct val="0"/>
        </a:spcAft>
        <a:buClr>
          <a:schemeClr val="bg1"/>
        </a:buClr>
        <a:buChar char="»"/>
        <a:defRPr sz="1142">
          <a:solidFill>
            <a:schemeClr val="bg1"/>
          </a:solidFill>
          <a:latin typeface="Arial" charset="0"/>
        </a:defRPr>
      </a:lvl9pPr>
    </p:bodyStyle>
    <p:otherStyle>
      <a:defPPr>
        <a:defRPr lang="en-US"/>
      </a:defPPr>
      <a:lvl1pPr marL="0" algn="l" defTabSz="652617" rtl="0" eaLnBrk="1" latinLnBrk="0" hangingPunct="1">
        <a:defRPr sz="1285" kern="1200">
          <a:solidFill>
            <a:schemeClr val="tx1"/>
          </a:solidFill>
          <a:latin typeface="+mn-lt"/>
          <a:ea typeface="+mn-ea"/>
          <a:cs typeface="+mn-cs"/>
        </a:defRPr>
      </a:lvl1pPr>
      <a:lvl2pPr marL="326308" algn="l" defTabSz="652617" rtl="0" eaLnBrk="1" latinLnBrk="0" hangingPunct="1">
        <a:defRPr sz="1285" kern="1200">
          <a:solidFill>
            <a:schemeClr val="tx1"/>
          </a:solidFill>
          <a:latin typeface="+mn-lt"/>
          <a:ea typeface="+mn-ea"/>
          <a:cs typeface="+mn-cs"/>
        </a:defRPr>
      </a:lvl2pPr>
      <a:lvl3pPr marL="652617" algn="l" defTabSz="652617" rtl="0" eaLnBrk="1" latinLnBrk="0" hangingPunct="1">
        <a:defRPr sz="1285" kern="1200">
          <a:solidFill>
            <a:schemeClr val="tx1"/>
          </a:solidFill>
          <a:latin typeface="+mn-lt"/>
          <a:ea typeface="+mn-ea"/>
          <a:cs typeface="+mn-cs"/>
        </a:defRPr>
      </a:lvl3pPr>
      <a:lvl4pPr marL="978924" algn="l" defTabSz="652617" rtl="0" eaLnBrk="1" latinLnBrk="0" hangingPunct="1">
        <a:defRPr sz="1285" kern="1200">
          <a:solidFill>
            <a:schemeClr val="tx1"/>
          </a:solidFill>
          <a:latin typeface="+mn-lt"/>
          <a:ea typeface="+mn-ea"/>
          <a:cs typeface="+mn-cs"/>
        </a:defRPr>
      </a:lvl4pPr>
      <a:lvl5pPr marL="1305232" algn="l" defTabSz="652617" rtl="0" eaLnBrk="1" latinLnBrk="0" hangingPunct="1">
        <a:defRPr sz="1285" kern="1200">
          <a:solidFill>
            <a:schemeClr val="tx1"/>
          </a:solidFill>
          <a:latin typeface="+mn-lt"/>
          <a:ea typeface="+mn-ea"/>
          <a:cs typeface="+mn-cs"/>
        </a:defRPr>
      </a:lvl5pPr>
      <a:lvl6pPr marL="1631541" algn="l" defTabSz="652617" rtl="0" eaLnBrk="1" latinLnBrk="0" hangingPunct="1">
        <a:defRPr sz="1285" kern="1200">
          <a:solidFill>
            <a:schemeClr val="tx1"/>
          </a:solidFill>
          <a:latin typeface="+mn-lt"/>
          <a:ea typeface="+mn-ea"/>
          <a:cs typeface="+mn-cs"/>
        </a:defRPr>
      </a:lvl6pPr>
      <a:lvl7pPr marL="1957848" algn="l" defTabSz="652617" rtl="0" eaLnBrk="1" latinLnBrk="0" hangingPunct="1">
        <a:defRPr sz="1285" kern="1200">
          <a:solidFill>
            <a:schemeClr val="tx1"/>
          </a:solidFill>
          <a:latin typeface="+mn-lt"/>
          <a:ea typeface="+mn-ea"/>
          <a:cs typeface="+mn-cs"/>
        </a:defRPr>
      </a:lvl7pPr>
      <a:lvl8pPr marL="2284156" algn="l" defTabSz="652617" rtl="0" eaLnBrk="1" latinLnBrk="0" hangingPunct="1">
        <a:defRPr sz="1285" kern="1200">
          <a:solidFill>
            <a:schemeClr val="tx1"/>
          </a:solidFill>
          <a:latin typeface="+mn-lt"/>
          <a:ea typeface="+mn-ea"/>
          <a:cs typeface="+mn-cs"/>
        </a:defRPr>
      </a:lvl8pPr>
      <a:lvl9pPr marL="2610464" algn="l" defTabSz="652617" rtl="0" eaLnBrk="1" latinLnBrk="0" hangingPunct="1">
        <a:defRPr sz="1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hyperlink" Target="https://ibm.biz/oc-deplo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ibm.biz/oc-deploy"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ibm.biz/oc-deploy" TargetMode="External"/><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hyperlink" Target="https://ibm.biz/oc-deploy"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ibm.biz/oc-deploy" TargetMode="External"/><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hyperlink" Target="https://ibm.biz/oc-deplo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ibm.biz/oc-deploy"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gif"/><Relationship Id="rId5" Type="http://schemas.openxmlformats.org/officeDocument/2006/relationships/hyperlink" Target="https://ibm.biz/oc-deploy-cluster" TargetMode="External"/><Relationship Id="rId4" Type="http://schemas.openxmlformats.org/officeDocument/2006/relationships/hyperlink" Target="https://ibm.biz/oc-deploy-tutoria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ibm.biz/oc-deploy-survey" TargetMode="Externa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s://www.facebook.com/groups/ibmdevelopermea/"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hyperlink" Target="https://ibm.biz/oc-deploy"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linkedin.com/in/asnajaved/" TargetMode="External"/><Relationship Id="rId7" Type="http://schemas.openxmlformats.org/officeDocument/2006/relationships/image" Target="../media/image20.png"/><Relationship Id="rId2" Type="http://schemas.openxmlformats.org/officeDocument/2006/relationships/hyperlink" Target="mailto:asna.javed1@ibm.com" TargetMode="External"/><Relationship Id="rId1" Type="http://schemas.openxmlformats.org/officeDocument/2006/relationships/slideLayout" Target="../slideLayouts/slideLayout23.xml"/><Relationship Id="rId6" Type="http://schemas.openxmlformats.org/officeDocument/2006/relationships/hyperlink" Target="https://ibm.biz/Bdf8Aj" TargetMode="External"/><Relationship Id="rId5" Type="http://schemas.openxmlformats.org/officeDocument/2006/relationships/hyperlink" Target="https://www.linkedin.com/in/masa-abushamleh/" TargetMode="External"/><Relationship Id="rId4" Type="http://schemas.openxmlformats.org/officeDocument/2006/relationships/hyperlink" Target="mailto:masa.abushamleh@ibm.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hyperlink" Target="https://ibm.biz/oc-deploy"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gif"/><Relationship Id="rId5" Type="http://schemas.openxmlformats.org/officeDocument/2006/relationships/hyperlink" Target="https://ibm.biz/oc-deploy-cluster" TargetMode="External"/><Relationship Id="rId4" Type="http://schemas.openxmlformats.org/officeDocument/2006/relationships/hyperlink" Target="https://ibm.biz/oc-deploy-tutoria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ibm.biz/oc-deploy" TargetMode="External"/><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hyperlink" Target="https://ibm.biz/oc-deploy"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hyperlink" Target="https://ibm.biz/oc-deploy"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ibm.biz/oc-deploy" TargetMode="External"/><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5506-DA73-4D75-8909-B88590151F87}"/>
              </a:ext>
            </a:extLst>
          </p:cNvPr>
          <p:cNvSpPr>
            <a:spLocks noGrp="1"/>
          </p:cNvSpPr>
          <p:nvPr>
            <p:ph type="title"/>
          </p:nvPr>
        </p:nvSpPr>
        <p:spPr>
          <a:xfrm>
            <a:off x="209550" y="198438"/>
            <a:ext cx="5446183" cy="4306887"/>
          </a:xfrm>
        </p:spPr>
        <p:txBody>
          <a:bodyPr/>
          <a:lstStyle/>
          <a:p>
            <a:r>
              <a:rPr lang="en-US" dirty="0"/>
              <a:t>How to deploy and control the workloads for your applications on Red Hat OpenShift</a:t>
            </a:r>
            <a:br>
              <a:rPr lang="en-US" dirty="0"/>
            </a:br>
            <a:br>
              <a:rPr lang="en-US" dirty="0"/>
            </a:br>
            <a:br>
              <a:rPr lang="en-US" dirty="0"/>
            </a:br>
            <a:r>
              <a:rPr lang="en-US" dirty="0"/>
              <a:t>Masa Abushamleh</a:t>
            </a:r>
            <a:br>
              <a:rPr lang="en-US" dirty="0"/>
            </a:br>
            <a:r>
              <a:rPr lang="en-US" dirty="0"/>
              <a:t>Developer Advocate, UAE</a:t>
            </a:r>
            <a:br>
              <a:rPr lang="en-US" dirty="0"/>
            </a:br>
            <a:br>
              <a:rPr lang="en-US" dirty="0"/>
            </a:br>
            <a:r>
              <a:rPr lang="en-US" dirty="0"/>
              <a:t>Asna Javed</a:t>
            </a:r>
            <a:br>
              <a:rPr lang="en-US" dirty="0"/>
            </a:br>
            <a:r>
              <a:rPr lang="en-US" dirty="0"/>
              <a:t>Lead Developer Advocate, PAK</a:t>
            </a:r>
          </a:p>
        </p:txBody>
      </p:sp>
    </p:spTree>
    <p:extLst>
      <p:ext uri="{BB962C8B-B14F-4D97-AF65-F5344CB8AC3E}">
        <p14:creationId xmlns:p14="http://schemas.microsoft.com/office/powerpoint/2010/main" val="3376545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203592-148A-4587-8124-3B6A07C61CFF}"/>
              </a:ext>
            </a:extLst>
          </p:cNvPr>
          <p:cNvSpPr txBox="1"/>
          <p:nvPr/>
        </p:nvSpPr>
        <p:spPr>
          <a:xfrm>
            <a:off x="4572000" y="0"/>
            <a:ext cx="4362450" cy="5143500"/>
          </a:xfrm>
          <a:prstGeom prst="rect">
            <a:avLst/>
          </a:prstGeom>
          <a:solidFill>
            <a:srgbClr val="82CFFF"/>
          </a:solidFill>
          <a:ln>
            <a:noFill/>
          </a:ln>
        </p:spPr>
        <p:txBody>
          <a:bodyPr rtlCol="0">
            <a:normAutofit/>
          </a:bodyPr>
          <a:lstStyle/>
          <a:p>
            <a:pPr>
              <a:spcAft>
                <a:spcPts val="540"/>
              </a:spcAft>
            </a:pPr>
            <a:endParaRPr lang="en-US" sz="1080" dirty="0"/>
          </a:p>
        </p:txBody>
      </p:sp>
      <p:sp>
        <p:nvSpPr>
          <p:cNvPr id="10" name="Text Placeholder 9">
            <a:extLst>
              <a:ext uri="{FF2B5EF4-FFF2-40B4-BE49-F238E27FC236}">
                <a16:creationId xmlns:a16="http://schemas.microsoft.com/office/drawing/2014/main" id="{6BB37DF6-D8F2-4B65-9F56-F6DE0A96284C}"/>
              </a:ext>
            </a:extLst>
          </p:cNvPr>
          <p:cNvSpPr>
            <a:spLocks noGrp="1"/>
          </p:cNvSpPr>
          <p:nvPr>
            <p:ph sz="quarter" idx="17"/>
          </p:nvPr>
        </p:nvSpPr>
        <p:spPr/>
        <p:txBody>
          <a:bodyPr/>
          <a:lstStyle/>
          <a:p>
            <a:endParaRPr lang="en-US" dirty="0"/>
          </a:p>
        </p:txBody>
      </p:sp>
      <p:sp>
        <p:nvSpPr>
          <p:cNvPr id="20" name="Content Placeholder 19">
            <a:extLst>
              <a:ext uri="{FF2B5EF4-FFF2-40B4-BE49-F238E27FC236}">
                <a16:creationId xmlns:a16="http://schemas.microsoft.com/office/drawing/2014/main" id="{05FE8B50-D8B0-4D88-8C20-E3249812BC98}"/>
              </a:ext>
            </a:extLst>
          </p:cNvPr>
          <p:cNvSpPr>
            <a:spLocks noGrp="1"/>
          </p:cNvSpPr>
          <p:nvPr>
            <p:ph sz="quarter" idx="19"/>
          </p:nvPr>
        </p:nvSpPr>
        <p:spPr/>
        <p:txBody>
          <a:bodyPr/>
          <a:lstStyle/>
          <a:p>
            <a:endParaRPr lang="en-US"/>
          </a:p>
        </p:txBody>
      </p:sp>
      <p:sp>
        <p:nvSpPr>
          <p:cNvPr id="2" name="Title 1">
            <a:extLst>
              <a:ext uri="{FF2B5EF4-FFF2-40B4-BE49-F238E27FC236}">
                <a16:creationId xmlns:a16="http://schemas.microsoft.com/office/drawing/2014/main" id="{E4A10DCC-D748-466F-AF0E-EFF30A112683}"/>
              </a:ext>
            </a:extLst>
          </p:cNvPr>
          <p:cNvSpPr>
            <a:spLocks noGrp="1"/>
          </p:cNvSpPr>
          <p:nvPr>
            <p:ph type="title"/>
          </p:nvPr>
        </p:nvSpPr>
        <p:spPr/>
        <p:txBody>
          <a:bodyPr/>
          <a:lstStyle/>
          <a:p>
            <a:r>
              <a:rPr lang="en-US" dirty="0"/>
              <a:t>Build Strategies: </a:t>
            </a:r>
            <a:br>
              <a:rPr lang="en-US" dirty="0"/>
            </a:br>
            <a:br>
              <a:rPr lang="en-US" dirty="0"/>
            </a:br>
            <a:r>
              <a:rPr lang="en-US" sz="2000" u="sng" dirty="0"/>
              <a:t>Docker Build</a:t>
            </a:r>
            <a:br>
              <a:rPr lang="en-US" sz="2000" u="sng" dirty="0"/>
            </a:br>
            <a:endParaRPr lang="en-US" u="sng" dirty="0"/>
          </a:p>
        </p:txBody>
      </p:sp>
      <p:sp>
        <p:nvSpPr>
          <p:cNvPr id="12" name="Footer Placeholder 4">
            <a:extLst>
              <a:ext uri="{FF2B5EF4-FFF2-40B4-BE49-F238E27FC236}">
                <a16:creationId xmlns:a16="http://schemas.microsoft.com/office/drawing/2014/main" id="{855AB918-BC2C-4DC8-BDE4-47627D07C79A}"/>
              </a:ext>
            </a:extLst>
          </p:cNvPr>
          <p:cNvSpPr>
            <a:spLocks noGrp="1"/>
          </p:cNvSpPr>
          <p:nvPr>
            <p:ph type="ftr" sz="quarter" idx="10"/>
          </p:nvPr>
        </p:nvSpPr>
        <p:spPr/>
        <p:txBody>
          <a:bodyPr/>
          <a:lstStyle/>
          <a:p>
            <a:r>
              <a:rPr lang="en-US" dirty="0"/>
              <a:t>How to deploy and control the workloads for your applications on Red Hat OpenShift / October 13th ,2021 / © 2021 IBM Corporation</a:t>
            </a:r>
          </a:p>
        </p:txBody>
      </p:sp>
      <p:sp>
        <p:nvSpPr>
          <p:cNvPr id="19" name="Text Placeholder 18">
            <a:extLst>
              <a:ext uri="{FF2B5EF4-FFF2-40B4-BE49-F238E27FC236}">
                <a16:creationId xmlns:a16="http://schemas.microsoft.com/office/drawing/2014/main" id="{52953840-0817-4197-9223-FEB17A45EDA2}"/>
              </a:ext>
            </a:extLst>
          </p:cNvPr>
          <p:cNvSpPr>
            <a:spLocks noGrp="1"/>
          </p:cNvSpPr>
          <p:nvPr>
            <p:ph type="body" sz="quarter" idx="13"/>
          </p:nvPr>
        </p:nvSpPr>
        <p:spPr/>
        <p:txBody>
          <a:bodyPr/>
          <a:lstStyle/>
          <a:p>
            <a:pPr>
              <a:lnSpc>
                <a:spcPct val="100000"/>
              </a:lnSpc>
            </a:pPr>
            <a:r>
              <a:rPr lang="en-US" sz="2000" dirty="0"/>
              <a:t>Invokes the plain docker build command, so it expects a repository with a </a:t>
            </a:r>
            <a:r>
              <a:rPr lang="en-US" sz="2000" dirty="0" err="1"/>
              <a:t>Dockerfile</a:t>
            </a:r>
            <a:r>
              <a:rPr lang="en-US" sz="2000" dirty="0"/>
              <a:t> and all required artifacts in it to produce a runnable image.</a:t>
            </a:r>
          </a:p>
          <a:p>
            <a:pPr>
              <a:lnSpc>
                <a:spcPct val="100000"/>
              </a:lnSpc>
            </a:pPr>
            <a:endParaRPr lang="en-US" sz="2000" dirty="0"/>
          </a:p>
          <a:p>
            <a:pPr>
              <a:lnSpc>
                <a:spcPct val="100000"/>
              </a:lnSpc>
            </a:pPr>
            <a:r>
              <a:rPr lang="en-US" sz="2000" dirty="0"/>
              <a:t>OpenShift uses </a:t>
            </a:r>
            <a:r>
              <a:rPr lang="en-US" sz="2000" dirty="0" err="1"/>
              <a:t>Buildah</a:t>
            </a:r>
            <a:r>
              <a:rPr lang="en-US" sz="2000" dirty="0"/>
              <a:t> to build a container image from a </a:t>
            </a:r>
            <a:r>
              <a:rPr lang="en-US" sz="2000" dirty="0" err="1"/>
              <a:t>Dockerfile</a:t>
            </a:r>
            <a:endParaRPr lang="en-US" sz="2000" dirty="0"/>
          </a:p>
          <a:p>
            <a:pPr>
              <a:lnSpc>
                <a:spcPct val="100000"/>
              </a:lnSpc>
            </a:pPr>
            <a:endParaRPr lang="en-US" sz="2000" dirty="0"/>
          </a:p>
        </p:txBody>
      </p:sp>
      <p:pic>
        <p:nvPicPr>
          <p:cNvPr id="6" name="Picture 5" descr="Diagram&#10;&#10;Description automatically generated">
            <a:extLst>
              <a:ext uri="{FF2B5EF4-FFF2-40B4-BE49-F238E27FC236}">
                <a16:creationId xmlns:a16="http://schemas.microsoft.com/office/drawing/2014/main" id="{2952AB97-CA67-4A28-BD94-ACCD02BC7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7293" y="1024876"/>
            <a:ext cx="4281414" cy="3211061"/>
          </a:xfrm>
          <a:prstGeom prst="rect">
            <a:avLst/>
          </a:prstGeom>
        </p:spPr>
      </p:pic>
      <p:sp>
        <p:nvSpPr>
          <p:cNvPr id="8" name="TextBox 7">
            <a:extLst>
              <a:ext uri="{FF2B5EF4-FFF2-40B4-BE49-F238E27FC236}">
                <a16:creationId xmlns:a16="http://schemas.microsoft.com/office/drawing/2014/main" id="{8CD8CB04-7B87-4CBC-AFCE-DB073C6D4BA0}"/>
              </a:ext>
            </a:extLst>
          </p:cNvPr>
          <p:cNvSpPr txBox="1"/>
          <p:nvPr/>
        </p:nvSpPr>
        <p:spPr>
          <a:xfrm>
            <a:off x="6531013" y="3967685"/>
            <a:ext cx="2164017" cy="175433"/>
          </a:xfrm>
          <a:prstGeom prst="rect">
            <a:avLst/>
          </a:prstGeom>
          <a:noFill/>
        </p:spPr>
        <p:txBody>
          <a:bodyPr wrap="square" rtlCol="0">
            <a:spAutoFit/>
          </a:bodyPr>
          <a:lstStyle/>
          <a:p>
            <a:r>
              <a:rPr lang="en-US" sz="540" dirty="0">
                <a:latin typeface="IBM Plex Mono" panose="020B0509050203000203" pitchFamily="49" charset="0"/>
              </a:rPr>
              <a:t>Source: https://cultivatehq.com/posts/docker/</a:t>
            </a:r>
          </a:p>
        </p:txBody>
      </p:sp>
      <p:sp>
        <p:nvSpPr>
          <p:cNvPr id="11" name="TextBox 10">
            <a:extLst>
              <a:ext uri="{FF2B5EF4-FFF2-40B4-BE49-F238E27FC236}">
                <a16:creationId xmlns:a16="http://schemas.microsoft.com/office/drawing/2014/main" id="{17DE5C2C-0B4F-456C-9814-0F19554319CF}"/>
              </a:ext>
            </a:extLst>
          </p:cNvPr>
          <p:cNvSpPr txBox="1"/>
          <p:nvPr/>
        </p:nvSpPr>
        <p:spPr>
          <a:xfrm>
            <a:off x="6968020" y="72814"/>
            <a:ext cx="2389749" cy="224485"/>
          </a:xfrm>
          <a:prstGeom prst="rect">
            <a:avLst/>
          </a:prstGeom>
          <a:noFill/>
        </p:spPr>
        <p:txBody>
          <a:bodyPr wrap="square" rtlCol="0">
            <a:spAutoFit/>
          </a:bodyPr>
          <a:lstStyle/>
          <a:p>
            <a:pPr>
              <a:lnSpc>
                <a:spcPts val="1080"/>
              </a:lnSpc>
              <a:spcAft>
                <a:spcPts val="405"/>
              </a:spcAft>
            </a:pPr>
            <a:r>
              <a:rPr lang="en-AE" sz="743" dirty="0">
                <a:latin typeface="IBM Plex Sans" charset="0"/>
                <a:ea typeface="IBM Plex Sans" charset="0"/>
                <a:cs typeface="IBM Plex Sans" charset="0"/>
              </a:rPr>
              <a:t>Get Started here:</a:t>
            </a:r>
            <a:r>
              <a:rPr lang="en-US" sz="810" dirty="0">
                <a:hlinkClick r:id="rId4"/>
              </a:rPr>
              <a:t> https://ibm.biz/oc-deploy</a:t>
            </a:r>
            <a:endParaRPr lang="en-US" sz="743" dirty="0"/>
          </a:p>
        </p:txBody>
      </p:sp>
    </p:spTree>
    <p:extLst>
      <p:ext uri="{BB962C8B-B14F-4D97-AF65-F5344CB8AC3E}">
        <p14:creationId xmlns:p14="http://schemas.microsoft.com/office/powerpoint/2010/main" val="527900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4FEB3-9323-43FB-978A-11B2ED187200}"/>
              </a:ext>
            </a:extLst>
          </p:cNvPr>
          <p:cNvSpPr>
            <a:spLocks noGrp="1"/>
          </p:cNvSpPr>
          <p:nvPr>
            <p:ph type="title"/>
          </p:nvPr>
        </p:nvSpPr>
        <p:spPr>
          <a:xfrm>
            <a:off x="210312" y="175530"/>
            <a:ext cx="4142232" cy="804672"/>
          </a:xfrm>
        </p:spPr>
        <p:txBody>
          <a:bodyPr/>
          <a:lstStyle/>
          <a:p>
            <a:r>
              <a:rPr lang="en-US" dirty="0"/>
              <a:t>Build Strategies: </a:t>
            </a:r>
            <a:br>
              <a:rPr lang="en-US" dirty="0"/>
            </a:br>
            <a:br>
              <a:rPr lang="en-US" dirty="0"/>
            </a:br>
            <a:r>
              <a:rPr lang="en-US" sz="2000" u="sng" dirty="0"/>
              <a:t>Source-to-Image (S2I) Build</a:t>
            </a:r>
          </a:p>
        </p:txBody>
      </p:sp>
      <p:sp>
        <p:nvSpPr>
          <p:cNvPr id="13" name="Footer Placeholder 4">
            <a:extLst>
              <a:ext uri="{FF2B5EF4-FFF2-40B4-BE49-F238E27FC236}">
                <a16:creationId xmlns:a16="http://schemas.microsoft.com/office/drawing/2014/main" id="{7D4FDD6E-2846-4DAE-AD37-61824FACCC31}"/>
              </a:ext>
            </a:extLst>
          </p:cNvPr>
          <p:cNvSpPr>
            <a:spLocks noGrp="1"/>
          </p:cNvSpPr>
          <p:nvPr>
            <p:ph type="ftr" sz="quarter" idx="10"/>
          </p:nvPr>
        </p:nvSpPr>
        <p:spPr>
          <a:xfrm>
            <a:off x="228666" y="4787900"/>
            <a:ext cx="4114734" cy="166687"/>
          </a:xfrm>
        </p:spPr>
        <p:txBody>
          <a:bodyPr/>
          <a:lstStyle/>
          <a:p>
            <a:r>
              <a:rPr lang="en-US" dirty="0"/>
              <a:t>How to deploy and control the workloads for your applications on Red Hat OpenShift / October 13th ,2021 / © 2021 IBM Corporation</a:t>
            </a:r>
          </a:p>
        </p:txBody>
      </p:sp>
      <p:sp>
        <p:nvSpPr>
          <p:cNvPr id="7" name="Text Placeholder 6">
            <a:extLst>
              <a:ext uri="{FF2B5EF4-FFF2-40B4-BE49-F238E27FC236}">
                <a16:creationId xmlns:a16="http://schemas.microsoft.com/office/drawing/2014/main" id="{F18ED0E8-1611-46BB-BEDD-8EB8BCE8C3A7}"/>
              </a:ext>
            </a:extLst>
          </p:cNvPr>
          <p:cNvSpPr>
            <a:spLocks noGrp="1"/>
          </p:cNvSpPr>
          <p:nvPr>
            <p:ph type="body" sz="quarter" idx="12"/>
          </p:nvPr>
        </p:nvSpPr>
        <p:spPr/>
        <p:txBody>
          <a:bodyPr/>
          <a:lstStyle/>
          <a:p>
            <a:r>
              <a:rPr lang="en-US" sz="2000" dirty="0" err="1">
                <a:latin typeface="IBM Plex Mono Light" panose="020B0409050203000203" pitchFamily="49" charset="0"/>
              </a:rPr>
              <a:t>oc</a:t>
            </a:r>
            <a:r>
              <a:rPr lang="en-US" sz="2000" dirty="0">
                <a:latin typeface="IBM Plex Mono Light" panose="020B0409050203000203" pitchFamily="49" charset="0"/>
              </a:rPr>
              <a:t> new-app &lt;git-</a:t>
            </a:r>
            <a:r>
              <a:rPr lang="en-US" sz="2000" dirty="0" err="1">
                <a:latin typeface="IBM Plex Mono Light" panose="020B0409050203000203" pitchFamily="49" charset="0"/>
              </a:rPr>
              <a:t>url</a:t>
            </a:r>
            <a:r>
              <a:rPr lang="en-US" sz="2000" dirty="0">
                <a:latin typeface="IBM Plex Mono Light" panose="020B0409050203000203" pitchFamily="49" charset="0"/>
              </a:rPr>
              <a:t>&gt;</a:t>
            </a:r>
          </a:p>
          <a:p>
            <a:endParaRPr lang="en-US" sz="2000" dirty="0"/>
          </a:p>
        </p:txBody>
      </p:sp>
      <p:sp>
        <p:nvSpPr>
          <p:cNvPr id="4" name="Text Placeholder 3">
            <a:extLst>
              <a:ext uri="{FF2B5EF4-FFF2-40B4-BE49-F238E27FC236}">
                <a16:creationId xmlns:a16="http://schemas.microsoft.com/office/drawing/2014/main" id="{ACAD467D-C8CF-4690-93AA-E2AE883CB4F3}"/>
              </a:ext>
            </a:extLst>
          </p:cNvPr>
          <p:cNvSpPr>
            <a:spLocks noGrp="1"/>
          </p:cNvSpPr>
          <p:nvPr>
            <p:ph type="body" sz="quarter" idx="13"/>
          </p:nvPr>
        </p:nvSpPr>
        <p:spPr>
          <a:xfrm>
            <a:off x="219456" y="1243584"/>
            <a:ext cx="4123944" cy="3252216"/>
          </a:xfrm>
        </p:spPr>
        <p:txBody>
          <a:bodyPr/>
          <a:lstStyle/>
          <a:p>
            <a:pPr>
              <a:lnSpc>
                <a:spcPct val="100000"/>
              </a:lnSpc>
            </a:pPr>
            <a:r>
              <a:rPr lang="en-US" sz="2000" dirty="0"/>
              <a:t>Produces ready-to-run images by injecting application source into a Docker image and assembling a new Docker image.</a:t>
            </a:r>
          </a:p>
          <a:p>
            <a:pPr>
              <a:lnSpc>
                <a:spcPct val="100000"/>
              </a:lnSpc>
            </a:pPr>
            <a:endParaRPr lang="en-US" sz="2000" dirty="0"/>
          </a:p>
          <a:p>
            <a:pPr>
              <a:lnSpc>
                <a:spcPct val="100000"/>
              </a:lnSpc>
            </a:pPr>
            <a:endParaRPr lang="en-US" sz="2000" dirty="0"/>
          </a:p>
        </p:txBody>
      </p:sp>
      <p:pic>
        <p:nvPicPr>
          <p:cNvPr id="10" name="Picture 9" descr="A picture containing dark, indoor, light, looking&#10;&#10;Description automatically generated">
            <a:extLst>
              <a:ext uri="{FF2B5EF4-FFF2-40B4-BE49-F238E27FC236}">
                <a16:creationId xmlns:a16="http://schemas.microsoft.com/office/drawing/2014/main" id="{64921AD1-3FD1-4F57-871F-2995DC7D2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477" y="2571750"/>
            <a:ext cx="4034462" cy="1646060"/>
          </a:xfrm>
          <a:prstGeom prst="rect">
            <a:avLst/>
          </a:prstGeom>
        </p:spPr>
      </p:pic>
      <p:sp>
        <p:nvSpPr>
          <p:cNvPr id="11" name="TextBox 10">
            <a:extLst>
              <a:ext uri="{FF2B5EF4-FFF2-40B4-BE49-F238E27FC236}">
                <a16:creationId xmlns:a16="http://schemas.microsoft.com/office/drawing/2014/main" id="{2BAA0114-F18E-41F2-A62B-D07F2BEC2D19}"/>
              </a:ext>
            </a:extLst>
          </p:cNvPr>
          <p:cNvSpPr txBox="1"/>
          <p:nvPr/>
        </p:nvSpPr>
        <p:spPr>
          <a:xfrm>
            <a:off x="878253" y="4028571"/>
            <a:ext cx="2393604" cy="175433"/>
          </a:xfrm>
          <a:prstGeom prst="rect">
            <a:avLst/>
          </a:prstGeom>
          <a:noFill/>
        </p:spPr>
        <p:txBody>
          <a:bodyPr wrap="none" rtlCol="0">
            <a:spAutoFit/>
          </a:bodyPr>
          <a:lstStyle/>
          <a:p>
            <a:r>
              <a:rPr lang="en-US" sz="540" dirty="0">
                <a:latin typeface="IBM Plex Mono" panose="020B0509050203000203" pitchFamily="49" charset="0"/>
              </a:rPr>
              <a:t>Image source: https://tomd.xyz/openshift-s2i-example/</a:t>
            </a:r>
          </a:p>
        </p:txBody>
      </p:sp>
      <p:graphicFrame>
        <p:nvGraphicFramePr>
          <p:cNvPr id="12" name="Table 7">
            <a:extLst>
              <a:ext uri="{FF2B5EF4-FFF2-40B4-BE49-F238E27FC236}">
                <a16:creationId xmlns:a16="http://schemas.microsoft.com/office/drawing/2014/main" id="{CC79EEAB-9390-4CB9-A40C-690A100C32F0}"/>
              </a:ext>
            </a:extLst>
          </p:cNvPr>
          <p:cNvGraphicFramePr>
            <a:graphicFrameLocks noGrp="1"/>
          </p:cNvGraphicFramePr>
          <p:nvPr>
            <p:extLst>
              <p:ext uri="{D42A27DB-BD31-4B8C-83A1-F6EECF244321}">
                <p14:modId xmlns:p14="http://schemas.microsoft.com/office/powerpoint/2010/main" val="1416622122"/>
              </p:ext>
            </p:extLst>
          </p:nvPr>
        </p:nvGraphicFramePr>
        <p:xfrm>
          <a:off x="4791456" y="1973329"/>
          <a:ext cx="3711489" cy="1920240"/>
        </p:xfrm>
        <a:graphic>
          <a:graphicData uri="http://schemas.openxmlformats.org/drawingml/2006/table">
            <a:tbl>
              <a:tblPr firstRow="1" bandRow="1">
                <a:tableStyleId>{BC89EF96-8CEA-46FF-86C4-4CE0E7609802}</a:tableStyleId>
              </a:tblPr>
              <a:tblGrid>
                <a:gridCol w="1261524">
                  <a:extLst>
                    <a:ext uri="{9D8B030D-6E8A-4147-A177-3AD203B41FA5}">
                      <a16:colId xmlns:a16="http://schemas.microsoft.com/office/drawing/2014/main" val="382752260"/>
                    </a:ext>
                  </a:extLst>
                </a:gridCol>
                <a:gridCol w="856583">
                  <a:extLst>
                    <a:ext uri="{9D8B030D-6E8A-4147-A177-3AD203B41FA5}">
                      <a16:colId xmlns:a16="http://schemas.microsoft.com/office/drawing/2014/main" val="1358058699"/>
                    </a:ext>
                  </a:extLst>
                </a:gridCol>
                <a:gridCol w="1593382">
                  <a:extLst>
                    <a:ext uri="{9D8B030D-6E8A-4147-A177-3AD203B41FA5}">
                      <a16:colId xmlns:a16="http://schemas.microsoft.com/office/drawing/2014/main" val="1067032584"/>
                    </a:ext>
                  </a:extLst>
                </a:gridCol>
              </a:tblGrid>
              <a:tr h="411480">
                <a:tc>
                  <a:txBody>
                    <a:bodyPr/>
                    <a:lstStyle/>
                    <a:p>
                      <a:r>
                        <a:rPr lang="en-US" sz="1100" dirty="0"/>
                        <a:t>Files</a:t>
                      </a:r>
                    </a:p>
                  </a:txBody>
                  <a:tcPr marL="82296" marR="82296" marT="41148" marB="41148"/>
                </a:tc>
                <a:tc>
                  <a:txBody>
                    <a:bodyPr/>
                    <a:lstStyle/>
                    <a:p>
                      <a:r>
                        <a:rPr lang="en-US" sz="1100" dirty="0"/>
                        <a:t>Language builder</a:t>
                      </a:r>
                    </a:p>
                  </a:txBody>
                  <a:tcPr marL="82296" marR="82296" marT="41148" marB="41148"/>
                </a:tc>
                <a:tc>
                  <a:txBody>
                    <a:bodyPr/>
                    <a:lstStyle/>
                    <a:p>
                      <a:r>
                        <a:rPr lang="en-US" sz="1100" dirty="0"/>
                        <a:t>Programming language</a:t>
                      </a:r>
                    </a:p>
                  </a:txBody>
                  <a:tcPr marL="82296" marR="82296" marT="41148" marB="41148"/>
                </a:tc>
                <a:extLst>
                  <a:ext uri="{0D108BD9-81ED-4DB2-BD59-A6C34878D82A}">
                    <a16:rowId xmlns:a16="http://schemas.microsoft.com/office/drawing/2014/main" val="3715160031"/>
                  </a:ext>
                </a:extLst>
              </a:tr>
              <a:tr h="333756">
                <a:tc>
                  <a:txBody>
                    <a:bodyPr/>
                    <a:lstStyle/>
                    <a:p>
                      <a:r>
                        <a:rPr lang="en-US" sz="1100" dirty="0" err="1"/>
                        <a:t>Dockerfile</a:t>
                      </a:r>
                      <a:endParaRPr lang="en-US" sz="1100" dirty="0"/>
                    </a:p>
                  </a:txBody>
                  <a:tcPr marL="82296" marR="82296" marT="41148" marB="41148"/>
                </a:tc>
                <a:tc>
                  <a:txBody>
                    <a:bodyPr/>
                    <a:lstStyle/>
                    <a:p>
                      <a:r>
                        <a:rPr lang="en-US" sz="1100" dirty="0"/>
                        <a:t>N/A</a:t>
                      </a:r>
                    </a:p>
                  </a:txBody>
                  <a:tcPr marL="82296" marR="82296" marT="41148" marB="41148"/>
                </a:tc>
                <a:tc>
                  <a:txBody>
                    <a:bodyPr/>
                    <a:lstStyle/>
                    <a:p>
                      <a:r>
                        <a:rPr lang="en-US" sz="1100" dirty="0" err="1"/>
                        <a:t>Dockerfile</a:t>
                      </a:r>
                      <a:r>
                        <a:rPr lang="en-US" sz="1100" dirty="0"/>
                        <a:t> build</a:t>
                      </a:r>
                    </a:p>
                  </a:txBody>
                  <a:tcPr marL="82296" marR="82296" marT="41148" marB="41148"/>
                </a:tc>
                <a:extLst>
                  <a:ext uri="{0D108BD9-81ED-4DB2-BD59-A6C34878D82A}">
                    <a16:rowId xmlns:a16="http://schemas.microsoft.com/office/drawing/2014/main" val="3307730004"/>
                  </a:ext>
                </a:extLst>
              </a:tr>
              <a:tr h="333756">
                <a:tc>
                  <a:txBody>
                    <a:bodyPr/>
                    <a:lstStyle/>
                    <a:p>
                      <a:r>
                        <a:rPr lang="en-US" sz="1100" dirty="0"/>
                        <a:t>pom.xml</a:t>
                      </a:r>
                    </a:p>
                  </a:txBody>
                  <a:tcPr marL="82296" marR="82296" marT="41148" marB="41148"/>
                </a:tc>
                <a:tc>
                  <a:txBody>
                    <a:bodyPr/>
                    <a:lstStyle/>
                    <a:p>
                      <a:r>
                        <a:rPr lang="en-US" sz="1100" dirty="0" err="1"/>
                        <a:t>jee</a:t>
                      </a:r>
                      <a:endParaRPr lang="en-US" sz="1100" dirty="0"/>
                    </a:p>
                  </a:txBody>
                  <a:tcPr marL="82296" marR="82296" marT="41148" marB="41148"/>
                </a:tc>
                <a:tc>
                  <a:txBody>
                    <a:bodyPr/>
                    <a:lstStyle/>
                    <a:p>
                      <a:r>
                        <a:rPr lang="en-US" sz="1100" dirty="0"/>
                        <a:t>Java (with </a:t>
                      </a:r>
                      <a:r>
                        <a:rPr lang="en-US" sz="1100" dirty="0" err="1"/>
                        <a:t>Jboss</a:t>
                      </a:r>
                      <a:r>
                        <a:rPr lang="en-US" sz="1100" dirty="0"/>
                        <a:t> EAP)</a:t>
                      </a:r>
                    </a:p>
                  </a:txBody>
                  <a:tcPr marL="82296" marR="82296" marT="41148" marB="41148"/>
                </a:tc>
                <a:extLst>
                  <a:ext uri="{0D108BD9-81ED-4DB2-BD59-A6C34878D82A}">
                    <a16:rowId xmlns:a16="http://schemas.microsoft.com/office/drawing/2014/main" val="4005737292"/>
                  </a:ext>
                </a:extLst>
              </a:tr>
              <a:tr h="411480">
                <a:tc>
                  <a:txBody>
                    <a:bodyPr/>
                    <a:lstStyle/>
                    <a:p>
                      <a:r>
                        <a:rPr lang="en-US" sz="1100" dirty="0" err="1"/>
                        <a:t>app.json</a:t>
                      </a:r>
                      <a:r>
                        <a:rPr lang="en-US" sz="1100" dirty="0"/>
                        <a:t>, </a:t>
                      </a:r>
                      <a:r>
                        <a:rPr lang="en-US" sz="1100" dirty="0" err="1"/>
                        <a:t>package.json</a:t>
                      </a:r>
                      <a:endParaRPr lang="en-US" sz="1100" dirty="0"/>
                    </a:p>
                  </a:txBody>
                  <a:tcPr marL="82296" marR="82296" marT="41148" marB="41148"/>
                </a:tc>
                <a:tc>
                  <a:txBody>
                    <a:bodyPr/>
                    <a:lstStyle/>
                    <a:p>
                      <a:r>
                        <a:rPr lang="en-US" sz="1100" dirty="0" err="1"/>
                        <a:t>nodejs</a:t>
                      </a:r>
                      <a:endParaRPr lang="en-US" sz="1100" dirty="0"/>
                    </a:p>
                  </a:txBody>
                  <a:tcPr marL="82296" marR="82296" marT="41148" marB="41148"/>
                </a:tc>
                <a:tc>
                  <a:txBody>
                    <a:bodyPr/>
                    <a:lstStyle/>
                    <a:p>
                      <a:r>
                        <a:rPr lang="en-US" sz="1100" dirty="0"/>
                        <a:t>Node.js (JavaScript)</a:t>
                      </a:r>
                    </a:p>
                  </a:txBody>
                  <a:tcPr marL="82296" marR="82296" marT="41148" marB="41148"/>
                </a:tc>
                <a:extLst>
                  <a:ext uri="{0D108BD9-81ED-4DB2-BD59-A6C34878D82A}">
                    <a16:rowId xmlns:a16="http://schemas.microsoft.com/office/drawing/2014/main" val="290324921"/>
                  </a:ext>
                </a:extLst>
              </a:tr>
              <a:tr h="411480">
                <a:tc>
                  <a:txBody>
                    <a:bodyPr/>
                    <a:lstStyle/>
                    <a:p>
                      <a:r>
                        <a:rPr lang="en-US" sz="1100" dirty="0" err="1"/>
                        <a:t>pomposer.json</a:t>
                      </a:r>
                      <a:r>
                        <a:rPr lang="en-US" sz="1100" dirty="0"/>
                        <a:t>, </a:t>
                      </a:r>
                      <a:r>
                        <a:rPr lang="en-US" sz="1100" dirty="0" err="1"/>
                        <a:t>index.php</a:t>
                      </a:r>
                      <a:endParaRPr lang="en-US" sz="1100" dirty="0"/>
                    </a:p>
                  </a:txBody>
                  <a:tcPr marL="82296" marR="82296" marT="41148" marB="41148"/>
                </a:tc>
                <a:tc>
                  <a:txBody>
                    <a:bodyPr/>
                    <a:lstStyle/>
                    <a:p>
                      <a:r>
                        <a:rPr lang="en-US" sz="1100" dirty="0"/>
                        <a:t>php </a:t>
                      </a:r>
                    </a:p>
                  </a:txBody>
                  <a:tcPr marL="82296" marR="82296" marT="41148" marB="41148"/>
                </a:tc>
                <a:tc>
                  <a:txBody>
                    <a:bodyPr/>
                    <a:lstStyle/>
                    <a:p>
                      <a:r>
                        <a:rPr lang="en-US" sz="1100" dirty="0"/>
                        <a:t>PHP</a:t>
                      </a:r>
                    </a:p>
                  </a:txBody>
                  <a:tcPr marL="82296" marR="82296" marT="41148" marB="41148"/>
                </a:tc>
                <a:extLst>
                  <a:ext uri="{0D108BD9-81ED-4DB2-BD59-A6C34878D82A}">
                    <a16:rowId xmlns:a16="http://schemas.microsoft.com/office/drawing/2014/main" val="3972613250"/>
                  </a:ext>
                </a:extLst>
              </a:tr>
            </a:tbl>
          </a:graphicData>
        </a:graphic>
      </p:graphicFrame>
      <p:sp>
        <p:nvSpPr>
          <p:cNvPr id="15" name="TextBox 14">
            <a:extLst>
              <a:ext uri="{FF2B5EF4-FFF2-40B4-BE49-F238E27FC236}">
                <a16:creationId xmlns:a16="http://schemas.microsoft.com/office/drawing/2014/main" id="{239CA601-BCB1-4E01-8937-1717AC198B0B}"/>
              </a:ext>
            </a:extLst>
          </p:cNvPr>
          <p:cNvSpPr txBox="1"/>
          <p:nvPr/>
        </p:nvSpPr>
        <p:spPr>
          <a:xfrm>
            <a:off x="6968020" y="72814"/>
            <a:ext cx="2389749" cy="224485"/>
          </a:xfrm>
          <a:prstGeom prst="rect">
            <a:avLst/>
          </a:prstGeom>
          <a:noFill/>
        </p:spPr>
        <p:txBody>
          <a:bodyPr wrap="square" rtlCol="0">
            <a:spAutoFit/>
          </a:bodyPr>
          <a:lstStyle/>
          <a:p>
            <a:pPr>
              <a:lnSpc>
                <a:spcPts val="1080"/>
              </a:lnSpc>
              <a:spcAft>
                <a:spcPts val="405"/>
              </a:spcAft>
            </a:pPr>
            <a:r>
              <a:rPr lang="en-AE" sz="743" dirty="0">
                <a:latin typeface="IBM Plex Sans" charset="0"/>
                <a:ea typeface="IBM Plex Sans" charset="0"/>
                <a:cs typeface="IBM Plex Sans" charset="0"/>
              </a:rPr>
              <a:t>Get Started here:</a:t>
            </a:r>
            <a:r>
              <a:rPr lang="en-US" sz="810" dirty="0">
                <a:hlinkClick r:id="rId4"/>
              </a:rPr>
              <a:t> https://ibm.biz/oc-deploy</a:t>
            </a:r>
            <a:endParaRPr lang="en-US" sz="743" dirty="0"/>
          </a:p>
        </p:txBody>
      </p:sp>
    </p:spTree>
    <p:extLst>
      <p:ext uri="{BB962C8B-B14F-4D97-AF65-F5344CB8AC3E}">
        <p14:creationId xmlns:p14="http://schemas.microsoft.com/office/powerpoint/2010/main" val="1547510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B3BF9F3-1350-4032-9661-BB5F87CFCB21}"/>
              </a:ext>
            </a:extLst>
          </p:cNvPr>
          <p:cNvSpPr/>
          <p:nvPr/>
        </p:nvSpPr>
        <p:spPr bwMode="auto">
          <a:xfrm>
            <a:off x="2143724" y="645319"/>
            <a:ext cx="1736446" cy="41148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32400" tIns="32400" rIns="32400" bIns="32400" numCol="1" spcCol="0" rtlCol="0" fromWordArt="0" anchor="ctr" anchorCtr="0" forceAA="0" compatLnSpc="1">
            <a:prstTxWarp prst="textNoShape">
              <a:avLst/>
            </a:prstTxWarp>
            <a:noAutofit/>
          </a:bodyPr>
          <a:lstStyle/>
          <a:p>
            <a:pPr algn="ctr" defTabSz="822960" fontAlgn="base">
              <a:lnSpc>
                <a:spcPts val="1440"/>
              </a:lnSpc>
              <a:spcBef>
                <a:spcPct val="0"/>
              </a:spcBef>
              <a:spcAft>
                <a:spcPts val="540"/>
              </a:spcAft>
            </a:pPr>
            <a:r>
              <a:rPr lang="en-US" sz="1080" dirty="0" err="1">
                <a:solidFill>
                  <a:schemeClr val="tx1"/>
                </a:solidFill>
                <a:latin typeface="IBM Plex Sans" panose="020B0503050000000000" pitchFamily="34" charset="77"/>
              </a:rPr>
              <a:t>oc</a:t>
            </a:r>
            <a:r>
              <a:rPr lang="en-US" sz="1080" dirty="0">
                <a:solidFill>
                  <a:schemeClr val="tx1"/>
                </a:solidFill>
                <a:latin typeface="IBM Plex Sans" panose="020B0503050000000000" pitchFamily="34" charset="77"/>
              </a:rPr>
              <a:t> new-app &lt;URL&gt;</a:t>
            </a:r>
          </a:p>
        </p:txBody>
      </p:sp>
      <p:sp>
        <p:nvSpPr>
          <p:cNvPr id="10" name="Rectangle: Rounded Corners 9">
            <a:extLst>
              <a:ext uri="{FF2B5EF4-FFF2-40B4-BE49-F238E27FC236}">
                <a16:creationId xmlns:a16="http://schemas.microsoft.com/office/drawing/2014/main" id="{A9256073-9E00-406F-A124-F9B64BB0BC46}"/>
              </a:ext>
            </a:extLst>
          </p:cNvPr>
          <p:cNvSpPr/>
          <p:nvPr/>
        </p:nvSpPr>
        <p:spPr bwMode="auto">
          <a:xfrm>
            <a:off x="4402351" y="3462852"/>
            <a:ext cx="1736446" cy="411480"/>
          </a:xfrm>
          <a:prstGeom prst="roundRect">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32400" tIns="32400" rIns="32400" bIns="32400" numCol="1" spcCol="0" rtlCol="0" fromWordArt="0" anchor="ctr" anchorCtr="0" forceAA="0" compatLnSpc="1">
            <a:prstTxWarp prst="textNoShape">
              <a:avLst/>
            </a:prstTxWarp>
            <a:noAutofit/>
          </a:bodyPr>
          <a:lstStyle/>
          <a:p>
            <a:pPr algn="ctr" defTabSz="822960" fontAlgn="base">
              <a:lnSpc>
                <a:spcPts val="1440"/>
              </a:lnSpc>
              <a:spcBef>
                <a:spcPct val="0"/>
              </a:spcBef>
              <a:spcAft>
                <a:spcPts val="540"/>
              </a:spcAft>
            </a:pPr>
            <a:r>
              <a:rPr lang="en-US" sz="1080" dirty="0">
                <a:solidFill>
                  <a:schemeClr val="tx1"/>
                </a:solidFill>
                <a:latin typeface="IBM Plex Sans" panose="020B0503050000000000" pitchFamily="34" charset="77"/>
              </a:rPr>
              <a:t>Image Stream support=builder-language</a:t>
            </a:r>
          </a:p>
        </p:txBody>
      </p:sp>
      <p:sp>
        <p:nvSpPr>
          <p:cNvPr id="11" name="Rectangle: Rounded Corners 10">
            <a:extLst>
              <a:ext uri="{FF2B5EF4-FFF2-40B4-BE49-F238E27FC236}">
                <a16:creationId xmlns:a16="http://schemas.microsoft.com/office/drawing/2014/main" id="{0081C319-E0B6-42A4-9161-A386249CC462}"/>
              </a:ext>
            </a:extLst>
          </p:cNvPr>
          <p:cNvSpPr/>
          <p:nvPr/>
        </p:nvSpPr>
        <p:spPr bwMode="auto">
          <a:xfrm>
            <a:off x="6754720" y="1317535"/>
            <a:ext cx="1736446" cy="41148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32400" tIns="32400" rIns="32400" bIns="32400" numCol="1" spcCol="0" rtlCol="0" fromWordArt="0" anchor="ctr" anchorCtr="0" forceAA="0" compatLnSpc="1">
            <a:prstTxWarp prst="textNoShape">
              <a:avLst/>
            </a:prstTxWarp>
            <a:noAutofit/>
          </a:bodyPr>
          <a:lstStyle/>
          <a:p>
            <a:pPr algn="ctr" defTabSz="822960" fontAlgn="base">
              <a:lnSpc>
                <a:spcPts val="1440"/>
              </a:lnSpc>
              <a:spcBef>
                <a:spcPct val="0"/>
              </a:spcBef>
              <a:spcAft>
                <a:spcPts val="540"/>
              </a:spcAft>
            </a:pPr>
            <a:r>
              <a:rPr lang="en-US" sz="1080" dirty="0">
                <a:solidFill>
                  <a:schemeClr val="tx1"/>
                </a:solidFill>
                <a:latin typeface="IBM Plex Sans" panose="020B0503050000000000" pitchFamily="34" charset="77"/>
              </a:rPr>
              <a:t>Error</a:t>
            </a:r>
          </a:p>
        </p:txBody>
      </p:sp>
      <p:sp>
        <p:nvSpPr>
          <p:cNvPr id="12" name="Rectangle: Rounded Corners 11">
            <a:extLst>
              <a:ext uri="{FF2B5EF4-FFF2-40B4-BE49-F238E27FC236}">
                <a16:creationId xmlns:a16="http://schemas.microsoft.com/office/drawing/2014/main" id="{3FF375EB-BCF2-4515-99DB-1542B57E5680}"/>
              </a:ext>
            </a:extLst>
          </p:cNvPr>
          <p:cNvSpPr/>
          <p:nvPr/>
        </p:nvSpPr>
        <p:spPr bwMode="auto">
          <a:xfrm>
            <a:off x="4402351" y="1314370"/>
            <a:ext cx="1736446" cy="411480"/>
          </a:xfrm>
          <a:prstGeom prst="roundRect">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32400" tIns="32400" rIns="32400" bIns="32400" numCol="1" spcCol="0" rtlCol="0" fromWordArt="0" anchor="ctr" anchorCtr="0" forceAA="0" compatLnSpc="1">
            <a:prstTxWarp prst="textNoShape">
              <a:avLst/>
            </a:prstTxWarp>
            <a:noAutofit/>
          </a:bodyPr>
          <a:lstStyle/>
          <a:p>
            <a:pPr algn="ctr" defTabSz="822960" fontAlgn="base">
              <a:lnSpc>
                <a:spcPts val="1440"/>
              </a:lnSpc>
              <a:spcBef>
                <a:spcPct val="0"/>
              </a:spcBef>
              <a:spcAft>
                <a:spcPts val="540"/>
              </a:spcAft>
            </a:pPr>
            <a:r>
              <a:rPr lang="en-US" sz="1080" dirty="0">
                <a:solidFill>
                  <a:schemeClr val="tx1"/>
                </a:solidFill>
                <a:latin typeface="IBM Plex Sans" panose="020B0503050000000000" pitchFamily="34" charset="77"/>
              </a:rPr>
              <a:t>URL points to a Git repository?</a:t>
            </a:r>
          </a:p>
        </p:txBody>
      </p:sp>
      <p:sp>
        <p:nvSpPr>
          <p:cNvPr id="13" name="Rectangle: Rounded Corners 12">
            <a:extLst>
              <a:ext uri="{FF2B5EF4-FFF2-40B4-BE49-F238E27FC236}">
                <a16:creationId xmlns:a16="http://schemas.microsoft.com/office/drawing/2014/main" id="{4601CA41-57FE-4C4F-96D2-533C20409A7F}"/>
              </a:ext>
            </a:extLst>
          </p:cNvPr>
          <p:cNvSpPr/>
          <p:nvPr/>
        </p:nvSpPr>
        <p:spPr bwMode="auto">
          <a:xfrm>
            <a:off x="6733300" y="645319"/>
            <a:ext cx="1736446" cy="41148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32400" tIns="32400" rIns="32400" bIns="32400" numCol="1" spcCol="0" rtlCol="0" fromWordArt="0" anchor="ctr" anchorCtr="0" forceAA="0" compatLnSpc="1">
            <a:prstTxWarp prst="textNoShape">
              <a:avLst/>
            </a:prstTxWarp>
            <a:noAutofit/>
          </a:bodyPr>
          <a:lstStyle/>
          <a:p>
            <a:pPr algn="ctr" defTabSz="822960" fontAlgn="base">
              <a:lnSpc>
                <a:spcPts val="1440"/>
              </a:lnSpc>
              <a:spcBef>
                <a:spcPct val="0"/>
              </a:spcBef>
              <a:spcAft>
                <a:spcPts val="540"/>
              </a:spcAft>
            </a:pPr>
            <a:r>
              <a:rPr lang="en-US" sz="1080" dirty="0">
                <a:solidFill>
                  <a:schemeClr val="tx1"/>
                </a:solidFill>
                <a:latin typeface="IBM Plex Sans" panose="020B0503050000000000" pitchFamily="34" charset="77"/>
              </a:rPr>
              <a:t>Deploy the container image</a:t>
            </a:r>
          </a:p>
        </p:txBody>
      </p:sp>
      <p:sp>
        <p:nvSpPr>
          <p:cNvPr id="14" name="Rectangle: Rounded Corners 13">
            <a:extLst>
              <a:ext uri="{FF2B5EF4-FFF2-40B4-BE49-F238E27FC236}">
                <a16:creationId xmlns:a16="http://schemas.microsoft.com/office/drawing/2014/main" id="{F5605575-DDB2-441D-8A36-EB1437196D44}"/>
              </a:ext>
            </a:extLst>
          </p:cNvPr>
          <p:cNvSpPr/>
          <p:nvPr/>
        </p:nvSpPr>
        <p:spPr bwMode="auto">
          <a:xfrm>
            <a:off x="4402351" y="645319"/>
            <a:ext cx="1736446" cy="411480"/>
          </a:xfrm>
          <a:prstGeom prst="roundRect">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32400" tIns="32400" rIns="32400" bIns="32400" numCol="1" spcCol="0" rtlCol="0" fromWordArt="0" anchor="ctr" anchorCtr="0" forceAA="0" compatLnSpc="1">
            <a:prstTxWarp prst="textNoShape">
              <a:avLst/>
            </a:prstTxWarp>
            <a:noAutofit/>
          </a:bodyPr>
          <a:lstStyle/>
          <a:p>
            <a:pPr algn="ctr" defTabSz="822960" fontAlgn="base">
              <a:lnSpc>
                <a:spcPts val="1440"/>
              </a:lnSpc>
              <a:spcBef>
                <a:spcPct val="0"/>
              </a:spcBef>
              <a:spcAft>
                <a:spcPts val="540"/>
              </a:spcAft>
            </a:pPr>
            <a:r>
              <a:rPr lang="en-US" sz="1080" dirty="0">
                <a:solidFill>
                  <a:schemeClr val="tx1"/>
                </a:solidFill>
                <a:latin typeface="IBM Plex Sans" panose="020B0503050000000000" pitchFamily="34" charset="77"/>
              </a:rPr>
              <a:t>URL is a container registry URL?</a:t>
            </a:r>
          </a:p>
        </p:txBody>
      </p:sp>
      <p:sp>
        <p:nvSpPr>
          <p:cNvPr id="15" name="Rectangle: Rounded Corners 14">
            <a:extLst>
              <a:ext uri="{FF2B5EF4-FFF2-40B4-BE49-F238E27FC236}">
                <a16:creationId xmlns:a16="http://schemas.microsoft.com/office/drawing/2014/main" id="{4CFA4442-DB61-47EA-A5CC-F4BA48031271}"/>
              </a:ext>
            </a:extLst>
          </p:cNvPr>
          <p:cNvSpPr/>
          <p:nvPr/>
        </p:nvSpPr>
        <p:spPr bwMode="auto">
          <a:xfrm>
            <a:off x="4402351" y="2747327"/>
            <a:ext cx="1736446" cy="41148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32400" tIns="32400" rIns="32400" bIns="32400" numCol="1" spcCol="0" rtlCol="0" fromWordArt="0" anchor="ctr" anchorCtr="0" forceAA="0" compatLnSpc="1">
            <a:prstTxWarp prst="textNoShape">
              <a:avLst/>
            </a:prstTxWarp>
            <a:noAutofit/>
          </a:bodyPr>
          <a:lstStyle/>
          <a:p>
            <a:pPr algn="ctr" defTabSz="822960" fontAlgn="base">
              <a:lnSpc>
                <a:spcPts val="1440"/>
              </a:lnSpc>
              <a:spcBef>
                <a:spcPct val="0"/>
              </a:spcBef>
              <a:spcAft>
                <a:spcPts val="540"/>
              </a:spcAft>
            </a:pPr>
            <a:r>
              <a:rPr lang="en-US" sz="1080" dirty="0">
                <a:solidFill>
                  <a:schemeClr val="tx1"/>
                </a:solidFill>
                <a:latin typeface="IBM Plex Sans" panose="020B0503050000000000" pitchFamily="34" charset="77"/>
              </a:rPr>
              <a:t>Build container with strategy=source</a:t>
            </a:r>
          </a:p>
        </p:txBody>
      </p:sp>
      <p:sp>
        <p:nvSpPr>
          <p:cNvPr id="16" name="Rectangle: Rounded Corners 15">
            <a:extLst>
              <a:ext uri="{FF2B5EF4-FFF2-40B4-BE49-F238E27FC236}">
                <a16:creationId xmlns:a16="http://schemas.microsoft.com/office/drawing/2014/main" id="{1BCF8518-A254-44BF-8B31-523A04234426}"/>
              </a:ext>
            </a:extLst>
          </p:cNvPr>
          <p:cNvSpPr/>
          <p:nvPr/>
        </p:nvSpPr>
        <p:spPr bwMode="auto">
          <a:xfrm>
            <a:off x="4402351" y="2030848"/>
            <a:ext cx="1736446" cy="411480"/>
          </a:xfrm>
          <a:prstGeom prst="roundRect">
            <a:avLst/>
          </a:prstGeom>
          <a:noFill/>
          <a:ln w="190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32400" tIns="32400" rIns="32400" bIns="32400" numCol="1" spcCol="0" rtlCol="0" fromWordArt="0" anchor="ctr" anchorCtr="0" forceAA="0" compatLnSpc="1">
            <a:prstTxWarp prst="textNoShape">
              <a:avLst/>
            </a:prstTxWarp>
            <a:noAutofit/>
          </a:bodyPr>
          <a:lstStyle/>
          <a:p>
            <a:pPr algn="ctr" defTabSz="822960" fontAlgn="base">
              <a:lnSpc>
                <a:spcPts val="1440"/>
              </a:lnSpc>
              <a:spcBef>
                <a:spcPct val="0"/>
              </a:spcBef>
              <a:spcAft>
                <a:spcPts val="540"/>
              </a:spcAft>
            </a:pPr>
            <a:r>
              <a:rPr lang="en-US" sz="1080" dirty="0">
                <a:solidFill>
                  <a:schemeClr val="tx1"/>
                </a:solidFill>
                <a:latin typeface="IBM Plex Sans" panose="020B0503050000000000" pitchFamily="34" charset="77"/>
              </a:rPr>
              <a:t>Repository contains </a:t>
            </a:r>
            <a:r>
              <a:rPr lang="en-US" sz="1080" dirty="0" err="1">
                <a:solidFill>
                  <a:schemeClr val="tx1"/>
                </a:solidFill>
                <a:latin typeface="IBM Plex Sans" panose="020B0503050000000000" pitchFamily="34" charset="77"/>
              </a:rPr>
              <a:t>Dockerfile</a:t>
            </a:r>
            <a:endParaRPr lang="en-US" sz="1080" dirty="0">
              <a:solidFill>
                <a:schemeClr val="tx1"/>
              </a:solidFill>
              <a:latin typeface="IBM Plex Sans" panose="020B0503050000000000" pitchFamily="34" charset="77"/>
            </a:endParaRPr>
          </a:p>
        </p:txBody>
      </p:sp>
      <p:sp>
        <p:nvSpPr>
          <p:cNvPr id="17" name="Rectangle: Rounded Corners 16">
            <a:extLst>
              <a:ext uri="{FF2B5EF4-FFF2-40B4-BE49-F238E27FC236}">
                <a16:creationId xmlns:a16="http://schemas.microsoft.com/office/drawing/2014/main" id="{DDF42D55-7DF6-41A3-A5DA-46D8E2CFDBA6}"/>
              </a:ext>
            </a:extLst>
          </p:cNvPr>
          <p:cNvSpPr/>
          <p:nvPr/>
        </p:nvSpPr>
        <p:spPr bwMode="auto">
          <a:xfrm>
            <a:off x="6733300" y="2030848"/>
            <a:ext cx="1736446" cy="41148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32400" tIns="32400" rIns="32400" bIns="32400" numCol="1" spcCol="0" rtlCol="0" fromWordArt="0" anchor="ctr" anchorCtr="0" forceAA="0" compatLnSpc="1">
            <a:prstTxWarp prst="textNoShape">
              <a:avLst/>
            </a:prstTxWarp>
            <a:noAutofit/>
          </a:bodyPr>
          <a:lstStyle/>
          <a:p>
            <a:pPr algn="ctr" defTabSz="822960" fontAlgn="base">
              <a:lnSpc>
                <a:spcPts val="1440"/>
              </a:lnSpc>
              <a:spcBef>
                <a:spcPct val="0"/>
              </a:spcBef>
              <a:spcAft>
                <a:spcPts val="540"/>
              </a:spcAft>
            </a:pPr>
            <a:r>
              <a:rPr lang="en-US" sz="1080" dirty="0">
                <a:solidFill>
                  <a:schemeClr val="tx1"/>
                </a:solidFill>
                <a:latin typeface="IBM Plex Sans" panose="020B0503050000000000" pitchFamily="34" charset="77"/>
              </a:rPr>
              <a:t>Build container with strategy=docker</a:t>
            </a:r>
          </a:p>
        </p:txBody>
      </p:sp>
      <p:sp>
        <p:nvSpPr>
          <p:cNvPr id="18" name="Rectangle: Rounded Corners 17">
            <a:extLst>
              <a:ext uri="{FF2B5EF4-FFF2-40B4-BE49-F238E27FC236}">
                <a16:creationId xmlns:a16="http://schemas.microsoft.com/office/drawing/2014/main" id="{CAEB9675-2653-46BA-9C51-92BABBFFCAFC}"/>
              </a:ext>
            </a:extLst>
          </p:cNvPr>
          <p:cNvSpPr/>
          <p:nvPr/>
        </p:nvSpPr>
        <p:spPr bwMode="auto">
          <a:xfrm>
            <a:off x="6754720" y="3462852"/>
            <a:ext cx="1736446" cy="41148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32400" tIns="32400" rIns="32400" bIns="32400" numCol="1" spcCol="0" rtlCol="0" fromWordArt="0" anchor="ctr" anchorCtr="0" forceAA="0" compatLnSpc="1">
            <a:prstTxWarp prst="textNoShape">
              <a:avLst/>
            </a:prstTxWarp>
            <a:noAutofit/>
          </a:bodyPr>
          <a:lstStyle/>
          <a:p>
            <a:pPr algn="ctr" defTabSz="822960" fontAlgn="base">
              <a:lnSpc>
                <a:spcPts val="1440"/>
              </a:lnSpc>
              <a:spcBef>
                <a:spcPct val="0"/>
              </a:spcBef>
              <a:spcAft>
                <a:spcPts val="540"/>
              </a:spcAft>
            </a:pPr>
            <a:r>
              <a:rPr lang="en-US" sz="1080" dirty="0">
                <a:solidFill>
                  <a:schemeClr val="tx1"/>
                </a:solidFill>
                <a:latin typeface="IBM Plex Sans" panose="020B0503050000000000" pitchFamily="34" charset="77"/>
              </a:rPr>
              <a:t>Build container</a:t>
            </a:r>
          </a:p>
        </p:txBody>
      </p:sp>
      <p:sp>
        <p:nvSpPr>
          <p:cNvPr id="19" name="Rectangle: Rounded Corners 18">
            <a:extLst>
              <a:ext uri="{FF2B5EF4-FFF2-40B4-BE49-F238E27FC236}">
                <a16:creationId xmlns:a16="http://schemas.microsoft.com/office/drawing/2014/main" id="{A0ED8332-6285-4B19-9A07-4D7E8F817BEA}"/>
              </a:ext>
            </a:extLst>
          </p:cNvPr>
          <p:cNvSpPr/>
          <p:nvPr/>
        </p:nvSpPr>
        <p:spPr bwMode="auto">
          <a:xfrm>
            <a:off x="4402351" y="4239685"/>
            <a:ext cx="1736446" cy="411480"/>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32400" tIns="32400" rIns="32400" bIns="32400" numCol="1" spcCol="0" rtlCol="0" fromWordArt="0" anchor="ctr" anchorCtr="0" forceAA="0" compatLnSpc="1">
            <a:prstTxWarp prst="textNoShape">
              <a:avLst/>
            </a:prstTxWarp>
            <a:noAutofit/>
          </a:bodyPr>
          <a:lstStyle/>
          <a:p>
            <a:pPr algn="ctr" defTabSz="822960" fontAlgn="base">
              <a:lnSpc>
                <a:spcPts val="1440"/>
              </a:lnSpc>
              <a:spcBef>
                <a:spcPct val="0"/>
              </a:spcBef>
              <a:spcAft>
                <a:spcPts val="540"/>
              </a:spcAft>
            </a:pPr>
            <a:r>
              <a:rPr lang="en-US" sz="1080" dirty="0">
                <a:solidFill>
                  <a:schemeClr val="tx1"/>
                </a:solidFill>
                <a:latin typeface="IBM Plex Sans" panose="020B0503050000000000" pitchFamily="34" charset="77"/>
              </a:rPr>
              <a:t>Search Image Stream with same name</a:t>
            </a:r>
          </a:p>
        </p:txBody>
      </p:sp>
      <p:cxnSp>
        <p:nvCxnSpPr>
          <p:cNvPr id="20" name="Straight Arrow Connector 19">
            <a:extLst>
              <a:ext uri="{FF2B5EF4-FFF2-40B4-BE49-F238E27FC236}">
                <a16:creationId xmlns:a16="http://schemas.microsoft.com/office/drawing/2014/main" id="{0C6981B0-5B62-4674-BEC1-4952099ACBE7}"/>
              </a:ext>
            </a:extLst>
          </p:cNvPr>
          <p:cNvCxnSpPr>
            <a:cxnSpLocks/>
            <a:stCxn id="9" idx="3"/>
            <a:endCxn id="14" idx="1"/>
          </p:cNvCxnSpPr>
          <p:nvPr/>
        </p:nvCxnSpPr>
        <p:spPr bwMode="auto">
          <a:xfrm>
            <a:off x="3880171" y="851059"/>
            <a:ext cx="522181" cy="0"/>
          </a:xfrm>
          <a:prstGeom prst="straightConnector1">
            <a:avLst/>
          </a:prstGeom>
          <a:ln w="19050" cap="flat" cmpd="sng" algn="ctr">
            <a:solidFill>
              <a:schemeClr val="tx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F6C75E49-EB3D-4537-B26B-05E2F1487071}"/>
              </a:ext>
            </a:extLst>
          </p:cNvPr>
          <p:cNvCxnSpPr>
            <a:cxnSpLocks/>
            <a:stCxn id="14" idx="3"/>
            <a:endCxn id="13" idx="1"/>
          </p:cNvCxnSpPr>
          <p:nvPr/>
        </p:nvCxnSpPr>
        <p:spPr bwMode="auto">
          <a:xfrm>
            <a:off x="6138797" y="851059"/>
            <a:ext cx="594504" cy="0"/>
          </a:xfrm>
          <a:prstGeom prst="straightConnector1">
            <a:avLst/>
          </a:prstGeom>
          <a:ln w="19050" cap="flat" cmpd="sng" algn="ctr">
            <a:solidFill>
              <a:schemeClr val="tx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1A4E95E1-BFAE-44B8-A2EE-8B676FD29800}"/>
              </a:ext>
            </a:extLst>
          </p:cNvPr>
          <p:cNvCxnSpPr>
            <a:cxnSpLocks/>
            <a:stCxn id="14" idx="2"/>
            <a:endCxn id="12" idx="0"/>
          </p:cNvCxnSpPr>
          <p:nvPr/>
        </p:nvCxnSpPr>
        <p:spPr bwMode="auto">
          <a:xfrm>
            <a:off x="5270574" y="1056799"/>
            <a:ext cx="0" cy="257571"/>
          </a:xfrm>
          <a:prstGeom prst="straightConnector1">
            <a:avLst/>
          </a:prstGeom>
          <a:ln w="19050" cap="flat" cmpd="sng" algn="ctr">
            <a:solidFill>
              <a:schemeClr val="tx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7E5DF289-BC17-4DE5-99CB-7DDD391FFFEB}"/>
              </a:ext>
            </a:extLst>
          </p:cNvPr>
          <p:cNvCxnSpPr>
            <a:cxnSpLocks/>
            <a:stCxn id="12" idx="3"/>
            <a:endCxn id="11" idx="1"/>
          </p:cNvCxnSpPr>
          <p:nvPr/>
        </p:nvCxnSpPr>
        <p:spPr bwMode="auto">
          <a:xfrm>
            <a:off x="6138797" y="1520111"/>
            <a:ext cx="615924" cy="3165"/>
          </a:xfrm>
          <a:prstGeom prst="straightConnector1">
            <a:avLst/>
          </a:prstGeom>
          <a:ln w="19050" cap="flat" cmpd="sng" algn="ctr">
            <a:solidFill>
              <a:schemeClr val="tx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1A624AB1-E07A-4276-8700-C45F713B0AC5}"/>
              </a:ext>
            </a:extLst>
          </p:cNvPr>
          <p:cNvCxnSpPr>
            <a:cxnSpLocks/>
            <a:stCxn id="12" idx="2"/>
            <a:endCxn id="16" idx="0"/>
          </p:cNvCxnSpPr>
          <p:nvPr/>
        </p:nvCxnSpPr>
        <p:spPr bwMode="auto">
          <a:xfrm>
            <a:off x="5270574" y="1725851"/>
            <a:ext cx="0" cy="304998"/>
          </a:xfrm>
          <a:prstGeom prst="straightConnector1">
            <a:avLst/>
          </a:prstGeom>
          <a:ln w="19050" cap="flat" cmpd="sng" algn="ctr">
            <a:solidFill>
              <a:schemeClr val="tx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50149E50-2373-47FF-9A64-DCCC5E992277}"/>
              </a:ext>
            </a:extLst>
          </p:cNvPr>
          <p:cNvCxnSpPr>
            <a:cxnSpLocks/>
            <a:stCxn id="16" idx="3"/>
            <a:endCxn id="17" idx="1"/>
          </p:cNvCxnSpPr>
          <p:nvPr/>
        </p:nvCxnSpPr>
        <p:spPr bwMode="auto">
          <a:xfrm>
            <a:off x="6138797" y="2236588"/>
            <a:ext cx="594504" cy="0"/>
          </a:xfrm>
          <a:prstGeom prst="straightConnector1">
            <a:avLst/>
          </a:prstGeom>
          <a:ln w="19050" cap="flat" cmpd="sng" algn="ctr">
            <a:solidFill>
              <a:schemeClr val="tx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9499FE0C-3332-487E-A574-BDCAA64A2BD3}"/>
              </a:ext>
            </a:extLst>
          </p:cNvPr>
          <p:cNvCxnSpPr>
            <a:cxnSpLocks/>
            <a:stCxn id="16" idx="2"/>
            <a:endCxn id="15" idx="0"/>
          </p:cNvCxnSpPr>
          <p:nvPr/>
        </p:nvCxnSpPr>
        <p:spPr bwMode="auto">
          <a:xfrm>
            <a:off x="5270574" y="2442330"/>
            <a:ext cx="0" cy="304998"/>
          </a:xfrm>
          <a:prstGeom prst="straightConnector1">
            <a:avLst/>
          </a:prstGeom>
          <a:ln w="19050" cap="flat" cmpd="sng" algn="ctr">
            <a:solidFill>
              <a:schemeClr val="tx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2A0BAD6D-32C4-432C-B8D7-300E8ED91245}"/>
              </a:ext>
            </a:extLst>
          </p:cNvPr>
          <p:cNvCxnSpPr>
            <a:cxnSpLocks/>
            <a:stCxn id="15" idx="2"/>
            <a:endCxn id="10" idx="0"/>
          </p:cNvCxnSpPr>
          <p:nvPr/>
        </p:nvCxnSpPr>
        <p:spPr bwMode="auto">
          <a:xfrm>
            <a:off x="5270574" y="3158807"/>
            <a:ext cx="0" cy="304045"/>
          </a:xfrm>
          <a:prstGeom prst="straightConnector1">
            <a:avLst/>
          </a:prstGeom>
          <a:ln w="19050" cap="flat" cmpd="sng" algn="ctr">
            <a:solidFill>
              <a:schemeClr val="tx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952F6892-BE4F-4071-917A-4A557225C011}"/>
              </a:ext>
            </a:extLst>
          </p:cNvPr>
          <p:cNvCxnSpPr>
            <a:cxnSpLocks/>
            <a:stCxn id="10" idx="3"/>
            <a:endCxn id="18" idx="1"/>
          </p:cNvCxnSpPr>
          <p:nvPr/>
        </p:nvCxnSpPr>
        <p:spPr bwMode="auto">
          <a:xfrm>
            <a:off x="6138797" y="3668592"/>
            <a:ext cx="615924" cy="0"/>
          </a:xfrm>
          <a:prstGeom prst="straightConnector1">
            <a:avLst/>
          </a:prstGeom>
          <a:ln w="19050" cap="flat" cmpd="sng" algn="ctr">
            <a:solidFill>
              <a:schemeClr val="tx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1A1A4BA8-6343-4F41-BA2D-94D0D8671941}"/>
              </a:ext>
            </a:extLst>
          </p:cNvPr>
          <p:cNvCxnSpPr>
            <a:cxnSpLocks/>
            <a:stCxn id="10" idx="2"/>
            <a:endCxn id="19" idx="0"/>
          </p:cNvCxnSpPr>
          <p:nvPr/>
        </p:nvCxnSpPr>
        <p:spPr bwMode="auto">
          <a:xfrm>
            <a:off x="5270574" y="3874332"/>
            <a:ext cx="0" cy="365353"/>
          </a:xfrm>
          <a:prstGeom prst="straightConnector1">
            <a:avLst/>
          </a:prstGeom>
          <a:ln w="19050" cap="flat" cmpd="sng" algn="ctr">
            <a:solidFill>
              <a:schemeClr val="tx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Picture Placeholder 7">
            <a:extLst>
              <a:ext uri="{FF2B5EF4-FFF2-40B4-BE49-F238E27FC236}">
                <a16:creationId xmlns:a16="http://schemas.microsoft.com/office/drawing/2014/main" id="{0A52E902-F4DC-43AD-B223-B93AA5ED9710}"/>
              </a:ext>
            </a:extLst>
          </p:cNvPr>
          <p:cNvSpPr>
            <a:spLocks noGrp="1"/>
          </p:cNvSpPr>
          <p:nvPr>
            <p:ph type="pic" sz="quarter" idx="14"/>
          </p:nvPr>
        </p:nvSpPr>
        <p:spPr/>
      </p:sp>
      <p:sp>
        <p:nvSpPr>
          <p:cNvPr id="2" name="Title 1">
            <a:extLst>
              <a:ext uri="{FF2B5EF4-FFF2-40B4-BE49-F238E27FC236}">
                <a16:creationId xmlns:a16="http://schemas.microsoft.com/office/drawing/2014/main" id="{07D784CA-30CF-4479-A7B0-83EE82C9F722}"/>
              </a:ext>
            </a:extLst>
          </p:cNvPr>
          <p:cNvSpPr>
            <a:spLocks noGrp="1"/>
          </p:cNvSpPr>
          <p:nvPr>
            <p:ph type="title"/>
          </p:nvPr>
        </p:nvSpPr>
        <p:spPr>
          <a:xfrm>
            <a:off x="210312" y="175530"/>
            <a:ext cx="4142232" cy="4320270"/>
          </a:xfrm>
        </p:spPr>
        <p:txBody>
          <a:bodyPr anchor="ctr"/>
          <a:lstStyle/>
          <a:p>
            <a:r>
              <a:rPr lang="en-US" dirty="0"/>
              <a:t>S2I build process</a:t>
            </a:r>
          </a:p>
        </p:txBody>
      </p:sp>
      <p:sp>
        <p:nvSpPr>
          <p:cNvPr id="33" name="Footer Placeholder 4">
            <a:extLst>
              <a:ext uri="{FF2B5EF4-FFF2-40B4-BE49-F238E27FC236}">
                <a16:creationId xmlns:a16="http://schemas.microsoft.com/office/drawing/2014/main" id="{D90B1282-4140-45E7-8C63-6CAD3F7680AD}"/>
              </a:ext>
            </a:extLst>
          </p:cNvPr>
          <p:cNvSpPr>
            <a:spLocks noGrp="1"/>
          </p:cNvSpPr>
          <p:nvPr>
            <p:ph type="ftr" sz="quarter" idx="10"/>
          </p:nvPr>
        </p:nvSpPr>
        <p:spPr>
          <a:xfrm>
            <a:off x="228666" y="4787900"/>
            <a:ext cx="4114734" cy="166687"/>
          </a:xfrm>
        </p:spPr>
        <p:txBody>
          <a:bodyPr/>
          <a:lstStyle/>
          <a:p>
            <a:r>
              <a:rPr lang="en-US" dirty="0"/>
              <a:t>How to deploy and control the workloads for your applications on Red Hat OpenShift / October 13th ,2021 / © 2021 IBM Corporation</a:t>
            </a:r>
          </a:p>
        </p:txBody>
      </p:sp>
      <p:sp>
        <p:nvSpPr>
          <p:cNvPr id="49" name="TextBox 48">
            <a:extLst>
              <a:ext uri="{FF2B5EF4-FFF2-40B4-BE49-F238E27FC236}">
                <a16:creationId xmlns:a16="http://schemas.microsoft.com/office/drawing/2014/main" id="{456BE151-7C1A-4F95-9A75-BE68E4E42920}"/>
              </a:ext>
            </a:extLst>
          </p:cNvPr>
          <p:cNvSpPr txBox="1"/>
          <p:nvPr/>
        </p:nvSpPr>
        <p:spPr>
          <a:xfrm>
            <a:off x="6205451" y="635415"/>
            <a:ext cx="409086" cy="262123"/>
          </a:xfrm>
          <a:prstGeom prst="rect">
            <a:avLst/>
          </a:prstGeom>
          <a:noFill/>
        </p:spPr>
        <p:txBody>
          <a:bodyPr wrap="none" rtlCol="0">
            <a:spAutoFit/>
          </a:bodyPr>
          <a:lstStyle/>
          <a:p>
            <a:pPr>
              <a:lnSpc>
                <a:spcPts val="1440"/>
              </a:lnSpc>
              <a:spcAft>
                <a:spcPts val="540"/>
              </a:spcAft>
            </a:pPr>
            <a:r>
              <a:rPr lang="en-US" sz="1080" dirty="0">
                <a:latin typeface="IBM Plex Sans" charset="0"/>
                <a:ea typeface="IBM Plex Sans" charset="0"/>
                <a:cs typeface="IBM Plex Sans" charset="0"/>
              </a:rPr>
              <a:t>Yes</a:t>
            </a:r>
          </a:p>
        </p:txBody>
      </p:sp>
      <p:sp>
        <p:nvSpPr>
          <p:cNvPr id="50" name="TextBox 49">
            <a:extLst>
              <a:ext uri="{FF2B5EF4-FFF2-40B4-BE49-F238E27FC236}">
                <a16:creationId xmlns:a16="http://schemas.microsoft.com/office/drawing/2014/main" id="{B420098F-E378-4842-9CD9-2E08CF0D38A2}"/>
              </a:ext>
            </a:extLst>
          </p:cNvPr>
          <p:cNvSpPr txBox="1"/>
          <p:nvPr/>
        </p:nvSpPr>
        <p:spPr>
          <a:xfrm>
            <a:off x="4928365" y="1060793"/>
            <a:ext cx="359394" cy="262123"/>
          </a:xfrm>
          <a:prstGeom prst="rect">
            <a:avLst/>
          </a:prstGeom>
          <a:noFill/>
        </p:spPr>
        <p:txBody>
          <a:bodyPr wrap="none" rtlCol="0">
            <a:spAutoFit/>
          </a:bodyPr>
          <a:lstStyle/>
          <a:p>
            <a:pPr>
              <a:lnSpc>
                <a:spcPts val="1440"/>
              </a:lnSpc>
              <a:spcAft>
                <a:spcPts val="540"/>
              </a:spcAft>
            </a:pPr>
            <a:r>
              <a:rPr lang="en-US" sz="1080" dirty="0">
                <a:latin typeface="IBM Plex Sans" charset="0"/>
                <a:ea typeface="IBM Plex Sans" charset="0"/>
                <a:cs typeface="IBM Plex Sans" charset="0"/>
              </a:rPr>
              <a:t>No</a:t>
            </a:r>
          </a:p>
        </p:txBody>
      </p:sp>
      <p:sp>
        <p:nvSpPr>
          <p:cNvPr id="51" name="TextBox 50">
            <a:extLst>
              <a:ext uri="{FF2B5EF4-FFF2-40B4-BE49-F238E27FC236}">
                <a16:creationId xmlns:a16="http://schemas.microsoft.com/office/drawing/2014/main" id="{B4FB6871-40BF-49DE-B778-632EB790E637}"/>
              </a:ext>
            </a:extLst>
          </p:cNvPr>
          <p:cNvSpPr txBox="1"/>
          <p:nvPr/>
        </p:nvSpPr>
        <p:spPr>
          <a:xfrm>
            <a:off x="6230698" y="1307630"/>
            <a:ext cx="359394" cy="262123"/>
          </a:xfrm>
          <a:prstGeom prst="rect">
            <a:avLst/>
          </a:prstGeom>
          <a:noFill/>
        </p:spPr>
        <p:txBody>
          <a:bodyPr wrap="none" rtlCol="0">
            <a:spAutoFit/>
          </a:bodyPr>
          <a:lstStyle/>
          <a:p>
            <a:pPr>
              <a:lnSpc>
                <a:spcPts val="1440"/>
              </a:lnSpc>
              <a:spcAft>
                <a:spcPts val="540"/>
              </a:spcAft>
            </a:pPr>
            <a:r>
              <a:rPr lang="en-US" sz="1080" dirty="0">
                <a:latin typeface="IBM Plex Sans" charset="0"/>
                <a:ea typeface="IBM Plex Sans" charset="0"/>
                <a:cs typeface="IBM Plex Sans" charset="0"/>
              </a:rPr>
              <a:t>No</a:t>
            </a:r>
          </a:p>
        </p:txBody>
      </p:sp>
      <p:sp>
        <p:nvSpPr>
          <p:cNvPr id="52" name="TextBox 51">
            <a:extLst>
              <a:ext uri="{FF2B5EF4-FFF2-40B4-BE49-F238E27FC236}">
                <a16:creationId xmlns:a16="http://schemas.microsoft.com/office/drawing/2014/main" id="{392A4A78-FF57-47BD-A23B-C585EF3CC16C}"/>
              </a:ext>
            </a:extLst>
          </p:cNvPr>
          <p:cNvSpPr txBox="1"/>
          <p:nvPr/>
        </p:nvSpPr>
        <p:spPr>
          <a:xfrm>
            <a:off x="4903117" y="1729016"/>
            <a:ext cx="409086" cy="262123"/>
          </a:xfrm>
          <a:prstGeom prst="rect">
            <a:avLst/>
          </a:prstGeom>
          <a:noFill/>
        </p:spPr>
        <p:txBody>
          <a:bodyPr wrap="none" rtlCol="0">
            <a:spAutoFit/>
          </a:bodyPr>
          <a:lstStyle/>
          <a:p>
            <a:pPr>
              <a:lnSpc>
                <a:spcPts val="1440"/>
              </a:lnSpc>
              <a:spcAft>
                <a:spcPts val="540"/>
              </a:spcAft>
            </a:pPr>
            <a:r>
              <a:rPr lang="en-US" sz="1080" dirty="0">
                <a:latin typeface="IBM Plex Sans" charset="0"/>
                <a:ea typeface="IBM Plex Sans" charset="0"/>
                <a:cs typeface="IBM Plex Sans" charset="0"/>
              </a:rPr>
              <a:t>Yes</a:t>
            </a:r>
          </a:p>
        </p:txBody>
      </p:sp>
      <p:sp>
        <p:nvSpPr>
          <p:cNvPr id="53" name="TextBox 52">
            <a:extLst>
              <a:ext uri="{FF2B5EF4-FFF2-40B4-BE49-F238E27FC236}">
                <a16:creationId xmlns:a16="http://schemas.microsoft.com/office/drawing/2014/main" id="{EC048E16-3B29-4E59-B186-D2F91332C8E9}"/>
              </a:ext>
            </a:extLst>
          </p:cNvPr>
          <p:cNvSpPr txBox="1"/>
          <p:nvPr/>
        </p:nvSpPr>
        <p:spPr>
          <a:xfrm>
            <a:off x="6205451" y="2021621"/>
            <a:ext cx="409086" cy="262123"/>
          </a:xfrm>
          <a:prstGeom prst="rect">
            <a:avLst/>
          </a:prstGeom>
          <a:noFill/>
        </p:spPr>
        <p:txBody>
          <a:bodyPr wrap="none" rtlCol="0">
            <a:spAutoFit/>
          </a:bodyPr>
          <a:lstStyle/>
          <a:p>
            <a:pPr>
              <a:lnSpc>
                <a:spcPts val="1440"/>
              </a:lnSpc>
              <a:spcAft>
                <a:spcPts val="540"/>
              </a:spcAft>
            </a:pPr>
            <a:r>
              <a:rPr lang="en-US" sz="1080" dirty="0">
                <a:latin typeface="IBM Plex Sans" charset="0"/>
                <a:ea typeface="IBM Plex Sans" charset="0"/>
                <a:cs typeface="IBM Plex Sans" charset="0"/>
              </a:rPr>
              <a:t>Yes</a:t>
            </a:r>
          </a:p>
        </p:txBody>
      </p:sp>
      <p:sp>
        <p:nvSpPr>
          <p:cNvPr id="54" name="TextBox 53">
            <a:extLst>
              <a:ext uri="{FF2B5EF4-FFF2-40B4-BE49-F238E27FC236}">
                <a16:creationId xmlns:a16="http://schemas.microsoft.com/office/drawing/2014/main" id="{426F1167-CDAA-4C58-AC28-C2EE30441699}"/>
              </a:ext>
            </a:extLst>
          </p:cNvPr>
          <p:cNvSpPr txBox="1"/>
          <p:nvPr/>
        </p:nvSpPr>
        <p:spPr>
          <a:xfrm>
            <a:off x="4904019" y="3928637"/>
            <a:ext cx="409086" cy="262123"/>
          </a:xfrm>
          <a:prstGeom prst="rect">
            <a:avLst/>
          </a:prstGeom>
          <a:noFill/>
        </p:spPr>
        <p:txBody>
          <a:bodyPr wrap="none" rtlCol="0">
            <a:spAutoFit/>
          </a:bodyPr>
          <a:lstStyle/>
          <a:p>
            <a:pPr>
              <a:lnSpc>
                <a:spcPts val="1440"/>
              </a:lnSpc>
              <a:spcAft>
                <a:spcPts val="540"/>
              </a:spcAft>
            </a:pPr>
            <a:r>
              <a:rPr lang="en-US" sz="1080" dirty="0">
                <a:latin typeface="IBM Plex Sans" charset="0"/>
                <a:ea typeface="IBM Plex Sans" charset="0"/>
                <a:cs typeface="IBM Plex Sans" charset="0"/>
              </a:rPr>
              <a:t>Yes</a:t>
            </a:r>
          </a:p>
        </p:txBody>
      </p:sp>
      <p:sp>
        <p:nvSpPr>
          <p:cNvPr id="55" name="TextBox 54">
            <a:extLst>
              <a:ext uri="{FF2B5EF4-FFF2-40B4-BE49-F238E27FC236}">
                <a16:creationId xmlns:a16="http://schemas.microsoft.com/office/drawing/2014/main" id="{68B5703C-5DD7-4A2D-B1DA-6D2B10A102C3}"/>
              </a:ext>
            </a:extLst>
          </p:cNvPr>
          <p:cNvSpPr txBox="1"/>
          <p:nvPr/>
        </p:nvSpPr>
        <p:spPr>
          <a:xfrm>
            <a:off x="4928365" y="2496634"/>
            <a:ext cx="359394" cy="262123"/>
          </a:xfrm>
          <a:prstGeom prst="rect">
            <a:avLst/>
          </a:prstGeom>
          <a:noFill/>
        </p:spPr>
        <p:txBody>
          <a:bodyPr wrap="none" rtlCol="0">
            <a:spAutoFit/>
          </a:bodyPr>
          <a:lstStyle/>
          <a:p>
            <a:pPr>
              <a:lnSpc>
                <a:spcPts val="1440"/>
              </a:lnSpc>
              <a:spcAft>
                <a:spcPts val="540"/>
              </a:spcAft>
            </a:pPr>
            <a:r>
              <a:rPr lang="en-US" sz="1080" dirty="0">
                <a:latin typeface="IBM Plex Sans" charset="0"/>
                <a:ea typeface="IBM Plex Sans" charset="0"/>
                <a:cs typeface="IBM Plex Sans" charset="0"/>
              </a:rPr>
              <a:t>No</a:t>
            </a:r>
          </a:p>
        </p:txBody>
      </p:sp>
      <p:sp>
        <p:nvSpPr>
          <p:cNvPr id="56" name="TextBox 55">
            <a:extLst>
              <a:ext uri="{FF2B5EF4-FFF2-40B4-BE49-F238E27FC236}">
                <a16:creationId xmlns:a16="http://schemas.microsoft.com/office/drawing/2014/main" id="{CF1A42B6-5A39-462E-A035-11669C686F0A}"/>
              </a:ext>
            </a:extLst>
          </p:cNvPr>
          <p:cNvSpPr txBox="1"/>
          <p:nvPr/>
        </p:nvSpPr>
        <p:spPr>
          <a:xfrm>
            <a:off x="6232070" y="3462853"/>
            <a:ext cx="359394" cy="262123"/>
          </a:xfrm>
          <a:prstGeom prst="rect">
            <a:avLst/>
          </a:prstGeom>
          <a:noFill/>
        </p:spPr>
        <p:txBody>
          <a:bodyPr wrap="none" rtlCol="0">
            <a:spAutoFit/>
          </a:bodyPr>
          <a:lstStyle/>
          <a:p>
            <a:pPr>
              <a:lnSpc>
                <a:spcPts val="1440"/>
              </a:lnSpc>
              <a:spcAft>
                <a:spcPts val="540"/>
              </a:spcAft>
            </a:pPr>
            <a:r>
              <a:rPr lang="en-US" sz="1080" dirty="0">
                <a:latin typeface="IBM Plex Sans" charset="0"/>
                <a:ea typeface="IBM Plex Sans" charset="0"/>
                <a:cs typeface="IBM Plex Sans" charset="0"/>
              </a:rPr>
              <a:t>No</a:t>
            </a:r>
          </a:p>
        </p:txBody>
      </p:sp>
      <p:sp>
        <p:nvSpPr>
          <p:cNvPr id="35" name="TextBox 34">
            <a:extLst>
              <a:ext uri="{FF2B5EF4-FFF2-40B4-BE49-F238E27FC236}">
                <a16:creationId xmlns:a16="http://schemas.microsoft.com/office/drawing/2014/main" id="{9AE14C60-D79F-4C1B-8D8B-9B082BF287AD}"/>
              </a:ext>
            </a:extLst>
          </p:cNvPr>
          <p:cNvSpPr txBox="1"/>
          <p:nvPr/>
        </p:nvSpPr>
        <p:spPr>
          <a:xfrm>
            <a:off x="6968020" y="72814"/>
            <a:ext cx="2389749" cy="224485"/>
          </a:xfrm>
          <a:prstGeom prst="rect">
            <a:avLst/>
          </a:prstGeom>
          <a:noFill/>
        </p:spPr>
        <p:txBody>
          <a:bodyPr wrap="square" rtlCol="0">
            <a:spAutoFit/>
          </a:bodyPr>
          <a:lstStyle/>
          <a:p>
            <a:pPr>
              <a:lnSpc>
                <a:spcPts val="1080"/>
              </a:lnSpc>
              <a:spcAft>
                <a:spcPts val="405"/>
              </a:spcAft>
            </a:pPr>
            <a:r>
              <a:rPr lang="en-AE" sz="743" dirty="0">
                <a:latin typeface="IBM Plex Sans" charset="0"/>
                <a:ea typeface="IBM Plex Sans" charset="0"/>
                <a:cs typeface="IBM Plex Sans" charset="0"/>
              </a:rPr>
              <a:t>Get Started here:</a:t>
            </a:r>
            <a:r>
              <a:rPr lang="en-US" sz="810" dirty="0">
                <a:hlinkClick r:id="rId3"/>
              </a:rPr>
              <a:t> https://ibm.biz/oc-deploy</a:t>
            </a:r>
            <a:endParaRPr lang="en-US" sz="743" dirty="0"/>
          </a:p>
        </p:txBody>
      </p:sp>
    </p:spTree>
    <p:extLst>
      <p:ext uri="{BB962C8B-B14F-4D97-AF65-F5344CB8AC3E}">
        <p14:creationId xmlns:p14="http://schemas.microsoft.com/office/powerpoint/2010/main" val="2761883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B114-CE7B-45F9-B61C-1303F70D95A2}"/>
              </a:ext>
            </a:extLst>
          </p:cNvPr>
          <p:cNvSpPr>
            <a:spLocks noGrp="1"/>
          </p:cNvSpPr>
          <p:nvPr>
            <p:ph type="title"/>
          </p:nvPr>
        </p:nvSpPr>
        <p:spPr>
          <a:xfrm>
            <a:off x="210312" y="175530"/>
            <a:ext cx="4142232" cy="804672"/>
          </a:xfrm>
        </p:spPr>
        <p:txBody>
          <a:bodyPr/>
          <a:lstStyle/>
          <a:p>
            <a:r>
              <a:rPr lang="en-US" dirty="0"/>
              <a:t>Custom Build</a:t>
            </a:r>
          </a:p>
        </p:txBody>
      </p:sp>
      <p:sp>
        <p:nvSpPr>
          <p:cNvPr id="6" name="Footer Placeholder 4">
            <a:extLst>
              <a:ext uri="{FF2B5EF4-FFF2-40B4-BE49-F238E27FC236}">
                <a16:creationId xmlns:a16="http://schemas.microsoft.com/office/drawing/2014/main" id="{8165A07D-0852-4122-AB18-6FC1C4C8AE43}"/>
              </a:ext>
            </a:extLst>
          </p:cNvPr>
          <p:cNvSpPr>
            <a:spLocks noGrp="1"/>
          </p:cNvSpPr>
          <p:nvPr>
            <p:ph type="ftr" sz="quarter" idx="10"/>
          </p:nvPr>
        </p:nvSpPr>
        <p:spPr>
          <a:xfrm>
            <a:off x="228666" y="4787900"/>
            <a:ext cx="4114734" cy="166687"/>
          </a:xfrm>
        </p:spPr>
        <p:txBody>
          <a:bodyPr/>
          <a:lstStyle/>
          <a:p>
            <a:r>
              <a:rPr lang="en-US" dirty="0"/>
              <a:t>How to deploy and control the workloads for your applications on Red Hat OpenShift / October 13th ,2021 / © 2021 IBM Corporation</a:t>
            </a:r>
          </a:p>
        </p:txBody>
      </p:sp>
      <p:sp>
        <p:nvSpPr>
          <p:cNvPr id="3" name="Content Placeholder 2">
            <a:extLst>
              <a:ext uri="{FF2B5EF4-FFF2-40B4-BE49-F238E27FC236}">
                <a16:creationId xmlns:a16="http://schemas.microsoft.com/office/drawing/2014/main" id="{2BCB8004-3B20-4B34-96B1-A9F6813F62C6}"/>
              </a:ext>
            </a:extLst>
          </p:cNvPr>
          <p:cNvSpPr>
            <a:spLocks noGrp="1"/>
          </p:cNvSpPr>
          <p:nvPr>
            <p:ph type="body" sz="quarter" idx="12"/>
          </p:nvPr>
        </p:nvSpPr>
        <p:spPr>
          <a:xfrm>
            <a:off x="4791456" y="1243584"/>
            <a:ext cx="4123876" cy="3252216"/>
          </a:xfrm>
        </p:spPr>
        <p:txBody>
          <a:bodyPr/>
          <a:lstStyle/>
          <a:p>
            <a:pPr>
              <a:lnSpc>
                <a:spcPct val="100000"/>
              </a:lnSpc>
            </a:pPr>
            <a:r>
              <a:rPr lang="en-US" sz="2000" dirty="0"/>
              <a:t>A custom builder image is a plain container image embedded with build process logic</a:t>
            </a:r>
          </a:p>
          <a:p>
            <a:pPr>
              <a:lnSpc>
                <a:spcPct val="100000"/>
              </a:lnSpc>
            </a:pPr>
            <a:endParaRPr lang="en-US" sz="2000" dirty="0"/>
          </a:p>
          <a:p>
            <a:pPr>
              <a:lnSpc>
                <a:spcPct val="100000"/>
              </a:lnSpc>
            </a:pPr>
            <a:r>
              <a:rPr lang="en-US" sz="2000" dirty="0"/>
              <a:t>Custom builds run with a high level of privilege. Only for users with cluster administration permission.</a:t>
            </a:r>
          </a:p>
        </p:txBody>
      </p:sp>
      <p:sp>
        <p:nvSpPr>
          <p:cNvPr id="7" name="Text Placeholder 6">
            <a:extLst>
              <a:ext uri="{FF2B5EF4-FFF2-40B4-BE49-F238E27FC236}">
                <a16:creationId xmlns:a16="http://schemas.microsoft.com/office/drawing/2014/main" id="{8D6D71FD-0673-4D1D-B227-3D3EBDE6D783}"/>
              </a:ext>
            </a:extLst>
          </p:cNvPr>
          <p:cNvSpPr>
            <a:spLocks noGrp="1"/>
          </p:cNvSpPr>
          <p:nvPr>
            <p:ph type="body" sz="quarter" idx="13"/>
          </p:nvPr>
        </p:nvSpPr>
        <p:spPr>
          <a:xfrm>
            <a:off x="219456" y="1243584"/>
            <a:ext cx="4123944" cy="3252216"/>
          </a:xfrm>
        </p:spPr>
        <p:txBody>
          <a:bodyPr/>
          <a:lstStyle/>
          <a:p>
            <a:pPr>
              <a:lnSpc>
                <a:spcPct val="100000"/>
              </a:lnSpc>
            </a:pPr>
            <a:r>
              <a:rPr lang="en-US" sz="2000" dirty="0"/>
              <a:t>Define a specific builder image responsible for the entire build process.</a:t>
            </a:r>
          </a:p>
          <a:p>
            <a:pPr>
              <a:lnSpc>
                <a:spcPct val="100000"/>
              </a:lnSpc>
            </a:pPr>
            <a:endParaRPr lang="en-US" sz="2000" dirty="0"/>
          </a:p>
          <a:p>
            <a:pPr>
              <a:lnSpc>
                <a:spcPct val="100000"/>
              </a:lnSpc>
            </a:pPr>
            <a:r>
              <a:rPr lang="en-US" sz="2000" dirty="0"/>
              <a:t>Using your own builder image allows you to customize your build process.</a:t>
            </a:r>
          </a:p>
          <a:p>
            <a:pPr>
              <a:lnSpc>
                <a:spcPct val="100000"/>
              </a:lnSpc>
            </a:pPr>
            <a:endParaRPr lang="en-US" sz="2000" dirty="0"/>
          </a:p>
          <a:p>
            <a:pPr>
              <a:lnSpc>
                <a:spcPct val="100000"/>
              </a:lnSpc>
            </a:pPr>
            <a:endParaRPr lang="en-US" sz="2000" dirty="0"/>
          </a:p>
        </p:txBody>
      </p:sp>
      <p:sp>
        <p:nvSpPr>
          <p:cNvPr id="9" name="TextBox 8">
            <a:extLst>
              <a:ext uri="{FF2B5EF4-FFF2-40B4-BE49-F238E27FC236}">
                <a16:creationId xmlns:a16="http://schemas.microsoft.com/office/drawing/2014/main" id="{983014DD-DFBD-4757-A6A8-AAAC0C806F33}"/>
              </a:ext>
            </a:extLst>
          </p:cNvPr>
          <p:cNvSpPr txBox="1"/>
          <p:nvPr/>
        </p:nvSpPr>
        <p:spPr>
          <a:xfrm>
            <a:off x="6968020" y="72814"/>
            <a:ext cx="2389749" cy="224485"/>
          </a:xfrm>
          <a:prstGeom prst="rect">
            <a:avLst/>
          </a:prstGeom>
          <a:noFill/>
        </p:spPr>
        <p:txBody>
          <a:bodyPr wrap="square" rtlCol="0">
            <a:spAutoFit/>
          </a:bodyPr>
          <a:lstStyle/>
          <a:p>
            <a:pPr>
              <a:lnSpc>
                <a:spcPts val="1080"/>
              </a:lnSpc>
              <a:spcAft>
                <a:spcPts val="405"/>
              </a:spcAft>
            </a:pPr>
            <a:r>
              <a:rPr lang="en-AE" sz="743" dirty="0">
                <a:latin typeface="IBM Plex Sans" charset="0"/>
                <a:ea typeface="IBM Plex Sans" charset="0"/>
                <a:cs typeface="IBM Plex Sans" charset="0"/>
              </a:rPr>
              <a:t>Get Started here:</a:t>
            </a:r>
            <a:r>
              <a:rPr lang="en-US" sz="810" dirty="0">
                <a:hlinkClick r:id="rId3"/>
              </a:rPr>
              <a:t> https://ibm.biz/oc-deploy</a:t>
            </a:r>
            <a:endParaRPr lang="en-US" sz="743" dirty="0"/>
          </a:p>
        </p:txBody>
      </p:sp>
    </p:spTree>
    <p:extLst>
      <p:ext uri="{BB962C8B-B14F-4D97-AF65-F5344CB8AC3E}">
        <p14:creationId xmlns:p14="http://schemas.microsoft.com/office/powerpoint/2010/main" val="301392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4567C8E-274C-49BE-9D02-8DDAD9FBD6E7}"/>
              </a:ext>
            </a:extLst>
          </p:cNvPr>
          <p:cNvSpPr txBox="1"/>
          <p:nvPr/>
        </p:nvSpPr>
        <p:spPr>
          <a:xfrm>
            <a:off x="4769512" y="0"/>
            <a:ext cx="4374488" cy="5143500"/>
          </a:xfrm>
          <a:prstGeom prst="rect">
            <a:avLst/>
          </a:prstGeom>
          <a:solidFill>
            <a:srgbClr val="82CFFF"/>
          </a:solidFill>
          <a:ln>
            <a:noFill/>
          </a:ln>
        </p:spPr>
        <p:txBody>
          <a:bodyPr rtlCol="0">
            <a:normAutofit/>
          </a:bodyPr>
          <a:lstStyle/>
          <a:p>
            <a:pPr>
              <a:spcAft>
                <a:spcPts val="540"/>
              </a:spcAft>
            </a:pPr>
            <a:endParaRPr lang="en-US" sz="1080" dirty="0"/>
          </a:p>
        </p:txBody>
      </p:sp>
      <p:sp>
        <p:nvSpPr>
          <p:cNvPr id="5" name="Text Placeholder 4">
            <a:extLst>
              <a:ext uri="{FF2B5EF4-FFF2-40B4-BE49-F238E27FC236}">
                <a16:creationId xmlns:a16="http://schemas.microsoft.com/office/drawing/2014/main" id="{9EE29905-F488-4625-9B1E-3C9B1EB03942}"/>
              </a:ext>
            </a:extLst>
          </p:cNvPr>
          <p:cNvSpPr>
            <a:spLocks noGrp="1"/>
          </p:cNvSpPr>
          <p:nvPr>
            <p:ph sz="quarter" idx="17"/>
          </p:nvPr>
        </p:nvSpPr>
        <p:spPr/>
        <p:txBody>
          <a:bodyPr/>
          <a:lstStyle/>
          <a:p>
            <a:endParaRPr lang="en-US" dirty="0"/>
          </a:p>
        </p:txBody>
      </p:sp>
      <p:sp>
        <p:nvSpPr>
          <p:cNvPr id="29" name="Content Placeholder 28">
            <a:extLst>
              <a:ext uri="{FF2B5EF4-FFF2-40B4-BE49-F238E27FC236}">
                <a16:creationId xmlns:a16="http://schemas.microsoft.com/office/drawing/2014/main" id="{8A0E5F3D-E963-4880-AB4D-7B2D34A718AE}"/>
              </a:ext>
            </a:extLst>
          </p:cNvPr>
          <p:cNvSpPr>
            <a:spLocks noGrp="1"/>
          </p:cNvSpPr>
          <p:nvPr>
            <p:ph sz="quarter" idx="19"/>
          </p:nvPr>
        </p:nvSpPr>
        <p:spPr/>
        <p:txBody>
          <a:bodyPr/>
          <a:lstStyle/>
          <a:p>
            <a:endParaRPr lang="en-US"/>
          </a:p>
        </p:txBody>
      </p:sp>
      <p:sp>
        <p:nvSpPr>
          <p:cNvPr id="31" name="Rectangle 30">
            <a:extLst>
              <a:ext uri="{FF2B5EF4-FFF2-40B4-BE49-F238E27FC236}">
                <a16:creationId xmlns:a16="http://schemas.microsoft.com/office/drawing/2014/main" id="{454FFC4B-7B8B-4D2E-BF26-3D62325CF5C4}"/>
              </a:ext>
            </a:extLst>
          </p:cNvPr>
          <p:cNvSpPr/>
          <p:nvPr/>
        </p:nvSpPr>
        <p:spPr bwMode="auto">
          <a:xfrm>
            <a:off x="5047480" y="1297416"/>
            <a:ext cx="2999232" cy="2995576"/>
          </a:xfrm>
          <a:prstGeom prst="rect">
            <a:avLst/>
          </a:prstGeom>
          <a:solidFill>
            <a:schemeClr val="bg1"/>
          </a:solid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2" name="Title 1">
            <a:extLst>
              <a:ext uri="{FF2B5EF4-FFF2-40B4-BE49-F238E27FC236}">
                <a16:creationId xmlns:a16="http://schemas.microsoft.com/office/drawing/2014/main" id="{AF6DA460-52EA-47CA-83DE-7761234585A3}"/>
              </a:ext>
            </a:extLst>
          </p:cNvPr>
          <p:cNvSpPr>
            <a:spLocks noGrp="1"/>
          </p:cNvSpPr>
          <p:nvPr>
            <p:ph type="title"/>
          </p:nvPr>
        </p:nvSpPr>
        <p:spPr/>
        <p:txBody>
          <a:bodyPr/>
          <a:lstStyle/>
          <a:p>
            <a:r>
              <a:rPr lang="en-US"/>
              <a:t>Scaling Applications</a:t>
            </a:r>
            <a:endParaRPr lang="en-US" dirty="0"/>
          </a:p>
        </p:txBody>
      </p:sp>
      <p:sp>
        <p:nvSpPr>
          <p:cNvPr id="11" name="Footer Placeholder 4">
            <a:extLst>
              <a:ext uri="{FF2B5EF4-FFF2-40B4-BE49-F238E27FC236}">
                <a16:creationId xmlns:a16="http://schemas.microsoft.com/office/drawing/2014/main" id="{B1573A14-90D7-409F-9BB0-A2FA818A5727}"/>
              </a:ext>
            </a:extLst>
          </p:cNvPr>
          <p:cNvSpPr>
            <a:spLocks noGrp="1"/>
          </p:cNvSpPr>
          <p:nvPr>
            <p:ph type="ftr" sz="quarter" idx="10"/>
          </p:nvPr>
        </p:nvSpPr>
        <p:spPr/>
        <p:txBody>
          <a:bodyPr/>
          <a:lstStyle/>
          <a:p>
            <a:r>
              <a:rPr lang="en-US"/>
              <a:t>How to deploy and control the workloads for your applications on Red Hat OpenShift / October 13th ,2021 / © 2021 IBM Corporation</a:t>
            </a:r>
            <a:endParaRPr lang="en-US" dirty="0"/>
          </a:p>
        </p:txBody>
      </p:sp>
      <p:sp>
        <p:nvSpPr>
          <p:cNvPr id="28" name="Text Placeholder 27">
            <a:extLst>
              <a:ext uri="{FF2B5EF4-FFF2-40B4-BE49-F238E27FC236}">
                <a16:creationId xmlns:a16="http://schemas.microsoft.com/office/drawing/2014/main" id="{7E3919D4-96F1-4B26-B1FF-75900A334BC8}"/>
              </a:ext>
            </a:extLst>
          </p:cNvPr>
          <p:cNvSpPr>
            <a:spLocks noGrp="1"/>
          </p:cNvSpPr>
          <p:nvPr>
            <p:ph type="body" sz="quarter" idx="13"/>
          </p:nvPr>
        </p:nvSpPr>
        <p:spPr/>
        <p:txBody>
          <a:bodyPr/>
          <a:lstStyle/>
          <a:p>
            <a:pPr>
              <a:lnSpc>
                <a:spcPct val="100000"/>
              </a:lnSpc>
            </a:pPr>
            <a:r>
              <a:rPr lang="en-US" sz="2000" dirty="0"/>
              <a:t>Having multiple replicas of a pod can help you ensure that your deployment has the available resources to handle increasing load on your application.</a:t>
            </a:r>
          </a:p>
          <a:p>
            <a:pPr>
              <a:lnSpc>
                <a:spcPct val="100000"/>
              </a:lnSpc>
            </a:pPr>
            <a:endParaRPr lang="en-US" sz="2000" dirty="0"/>
          </a:p>
          <a:p>
            <a:pPr>
              <a:lnSpc>
                <a:spcPct val="100000"/>
              </a:lnSpc>
            </a:pPr>
            <a:r>
              <a:rPr lang="en-US" sz="1800" dirty="0" err="1">
                <a:latin typeface="IBM Plex Mono Light" panose="020B0409050203000203" pitchFamily="49" charset="0"/>
              </a:rPr>
              <a:t>oc</a:t>
            </a:r>
            <a:r>
              <a:rPr lang="en-US" sz="1800" dirty="0">
                <a:latin typeface="IBM Plex Mono Light" panose="020B0409050203000203" pitchFamily="49" charset="0"/>
              </a:rPr>
              <a:t> scale --replicas=5 deployment/</a:t>
            </a:r>
            <a:r>
              <a:rPr lang="en-US" sz="1800" dirty="0" err="1">
                <a:latin typeface="IBM Plex Mono Light" panose="020B0409050203000203" pitchFamily="49" charset="0"/>
              </a:rPr>
              <a:t>myguestbook</a:t>
            </a:r>
            <a:endParaRPr lang="en-US" sz="1800" dirty="0">
              <a:latin typeface="IBM Plex Mono Light" panose="020B0409050203000203" pitchFamily="49" charset="0"/>
            </a:endParaRPr>
          </a:p>
          <a:p>
            <a:pPr>
              <a:lnSpc>
                <a:spcPct val="100000"/>
              </a:lnSpc>
            </a:pPr>
            <a:endParaRPr lang="en-US" sz="1800" dirty="0">
              <a:latin typeface="IBM Plex Mono Light" panose="020B0409050203000203" pitchFamily="49" charset="0"/>
            </a:endParaRPr>
          </a:p>
          <a:p>
            <a:pPr>
              <a:lnSpc>
                <a:spcPct val="100000"/>
              </a:lnSpc>
            </a:pPr>
            <a:r>
              <a:rPr lang="en-US" sz="1800" dirty="0" err="1">
                <a:latin typeface="IBM Plex Mono Light" panose="020B0409050203000203" pitchFamily="49" charset="0"/>
              </a:rPr>
              <a:t>oc</a:t>
            </a:r>
            <a:r>
              <a:rPr lang="en-US" sz="1800" dirty="0">
                <a:latin typeface="IBM Plex Mono Light" panose="020B0409050203000203" pitchFamily="49" charset="0"/>
              </a:rPr>
              <a:t> </a:t>
            </a:r>
            <a:r>
              <a:rPr lang="en-US" sz="1800" dirty="0" err="1">
                <a:latin typeface="IBM Plex Mono Light" panose="020B0409050203000203" pitchFamily="49" charset="0"/>
              </a:rPr>
              <a:t>autoscale</a:t>
            </a:r>
            <a:r>
              <a:rPr lang="en-US" sz="1800" dirty="0">
                <a:latin typeface="IBM Plex Mono Light" panose="020B0409050203000203" pitchFamily="49" charset="0"/>
              </a:rPr>
              <a:t> dc/frontend --min 1 --max 10 --</a:t>
            </a:r>
            <a:r>
              <a:rPr lang="en-US" sz="1800" dirty="0" err="1">
                <a:latin typeface="IBM Plex Mono Light" panose="020B0409050203000203" pitchFamily="49" charset="0"/>
              </a:rPr>
              <a:t>cpu</a:t>
            </a:r>
            <a:r>
              <a:rPr lang="en-US" sz="1800" dirty="0">
                <a:latin typeface="IBM Plex Mono Light" panose="020B0409050203000203" pitchFamily="49" charset="0"/>
              </a:rPr>
              <a:t>-percent=80</a:t>
            </a:r>
          </a:p>
          <a:p>
            <a:pPr>
              <a:lnSpc>
                <a:spcPct val="100000"/>
              </a:lnSpc>
            </a:pPr>
            <a:endParaRPr lang="en-US" sz="2000" dirty="0"/>
          </a:p>
          <a:p>
            <a:pPr>
              <a:lnSpc>
                <a:spcPct val="100000"/>
              </a:lnSpc>
            </a:pPr>
            <a:endParaRPr lang="en-US" sz="2000" dirty="0"/>
          </a:p>
        </p:txBody>
      </p:sp>
      <p:pic>
        <p:nvPicPr>
          <p:cNvPr id="6" name="Picture 5" descr="Diagram&#10;&#10;Description automatically generated">
            <a:extLst>
              <a:ext uri="{FF2B5EF4-FFF2-40B4-BE49-F238E27FC236}">
                <a16:creationId xmlns:a16="http://schemas.microsoft.com/office/drawing/2014/main" id="{101CAE98-0C18-439D-8516-CCAF4ED9C213}"/>
              </a:ext>
            </a:extLst>
          </p:cNvPr>
          <p:cNvPicPr>
            <a:picLocks noChangeAspect="1"/>
          </p:cNvPicPr>
          <p:nvPr/>
        </p:nvPicPr>
        <p:blipFill rotWithShape="1">
          <a:blip r:embed="rId2">
            <a:extLst>
              <a:ext uri="{28A0092B-C50C-407E-A947-70E740481C1C}">
                <a14:useLocalDpi xmlns:a14="http://schemas.microsoft.com/office/drawing/2010/main" val="0"/>
              </a:ext>
            </a:extLst>
          </a:blip>
          <a:srcRect l="73032" t="26351" r="19017" b="26337"/>
          <a:stretch/>
        </p:blipFill>
        <p:spPr>
          <a:xfrm>
            <a:off x="6962256" y="1419225"/>
            <a:ext cx="629170" cy="2657475"/>
          </a:xfrm>
          <a:prstGeom prst="rect">
            <a:avLst/>
          </a:prstGeom>
        </p:spPr>
      </p:pic>
      <p:sp>
        <p:nvSpPr>
          <p:cNvPr id="7" name="TextBox 6">
            <a:extLst>
              <a:ext uri="{FF2B5EF4-FFF2-40B4-BE49-F238E27FC236}">
                <a16:creationId xmlns:a16="http://schemas.microsoft.com/office/drawing/2014/main" id="{3FD1A0B7-CF56-4C60-B3D2-FFF09A7000C2}"/>
              </a:ext>
            </a:extLst>
          </p:cNvPr>
          <p:cNvSpPr txBox="1"/>
          <p:nvPr/>
        </p:nvSpPr>
        <p:spPr>
          <a:xfrm>
            <a:off x="7306999" y="4721826"/>
            <a:ext cx="1220206" cy="201465"/>
          </a:xfrm>
          <a:prstGeom prst="rect">
            <a:avLst/>
          </a:prstGeom>
          <a:noFill/>
        </p:spPr>
        <p:txBody>
          <a:bodyPr wrap="none" rtlCol="0">
            <a:spAutoFit/>
          </a:bodyPr>
          <a:lstStyle/>
          <a:p>
            <a:r>
              <a:rPr lang="en-US" sz="709" dirty="0">
                <a:latin typeface="IBM Plex Mono" panose="020B0509050203000203" pitchFamily="49" charset="0"/>
              </a:rPr>
              <a:t>Image source: </a:t>
            </a:r>
            <a:r>
              <a:rPr lang="en-US" sz="709" dirty="0" err="1">
                <a:latin typeface="IBM Plex Mono" panose="020B0509050203000203" pitchFamily="49" charset="0"/>
              </a:rPr>
              <a:t>canva</a:t>
            </a:r>
            <a:endParaRPr lang="en-US" sz="709" dirty="0">
              <a:latin typeface="IBM Plex Mono" panose="020B0509050203000203" pitchFamily="49" charset="0"/>
            </a:endParaRPr>
          </a:p>
        </p:txBody>
      </p:sp>
      <p:sp>
        <p:nvSpPr>
          <p:cNvPr id="14" name="Cube 13">
            <a:extLst>
              <a:ext uri="{FF2B5EF4-FFF2-40B4-BE49-F238E27FC236}">
                <a16:creationId xmlns:a16="http://schemas.microsoft.com/office/drawing/2014/main" id="{7018BD3E-046F-48B6-A04A-892A8F865041}"/>
              </a:ext>
            </a:extLst>
          </p:cNvPr>
          <p:cNvSpPr/>
          <p:nvPr/>
        </p:nvSpPr>
        <p:spPr bwMode="auto">
          <a:xfrm>
            <a:off x="5468028" y="3164636"/>
            <a:ext cx="734398" cy="764507"/>
          </a:xfrm>
          <a:prstGeom prst="cub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32400" tIns="32400" rIns="32400" bIns="32400" numCol="1" spcCol="0" rtlCol="0" fromWordArt="0" anchor="t" anchorCtr="0" forceAA="0" compatLnSpc="1">
            <a:prstTxWarp prst="textNoShape">
              <a:avLst/>
            </a:prstTxWarp>
            <a:noAutofit/>
          </a:bodyPr>
          <a:lstStyle/>
          <a:p>
            <a:pPr defTabSz="822960" fontAlgn="base">
              <a:lnSpc>
                <a:spcPts val="1440"/>
              </a:lnSpc>
              <a:spcBef>
                <a:spcPct val="0"/>
              </a:spcBef>
              <a:spcAft>
                <a:spcPts val="540"/>
              </a:spcAft>
            </a:pPr>
            <a:endParaRPr lang="en-US" sz="1080" dirty="0">
              <a:solidFill>
                <a:schemeClr val="bg1"/>
              </a:solidFill>
              <a:latin typeface="IBM Plex Sans" panose="020B0503050000000000" pitchFamily="34" charset="77"/>
            </a:endParaRPr>
          </a:p>
        </p:txBody>
      </p:sp>
      <p:sp>
        <p:nvSpPr>
          <p:cNvPr id="16" name="Cube 15">
            <a:extLst>
              <a:ext uri="{FF2B5EF4-FFF2-40B4-BE49-F238E27FC236}">
                <a16:creationId xmlns:a16="http://schemas.microsoft.com/office/drawing/2014/main" id="{01F3658D-4F7E-4013-AA07-ACF554DBD55C}"/>
              </a:ext>
            </a:extLst>
          </p:cNvPr>
          <p:cNvSpPr/>
          <p:nvPr/>
        </p:nvSpPr>
        <p:spPr bwMode="auto">
          <a:xfrm>
            <a:off x="6120920" y="3164636"/>
            <a:ext cx="734398" cy="764507"/>
          </a:xfrm>
          <a:prstGeom prst="cub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32400" tIns="32400" rIns="32400" bIns="32400" numCol="1" spcCol="0" rtlCol="0" fromWordArt="0" anchor="t" anchorCtr="0" forceAA="0" compatLnSpc="1">
            <a:prstTxWarp prst="textNoShape">
              <a:avLst/>
            </a:prstTxWarp>
            <a:noAutofit/>
          </a:bodyPr>
          <a:lstStyle/>
          <a:p>
            <a:pPr defTabSz="822960" fontAlgn="base">
              <a:lnSpc>
                <a:spcPts val="1440"/>
              </a:lnSpc>
              <a:spcBef>
                <a:spcPct val="0"/>
              </a:spcBef>
              <a:spcAft>
                <a:spcPts val="540"/>
              </a:spcAft>
            </a:pPr>
            <a:endParaRPr lang="en-US" sz="1080" dirty="0">
              <a:solidFill>
                <a:schemeClr val="bg1"/>
              </a:solidFill>
              <a:latin typeface="IBM Plex Sans" panose="020B0503050000000000" pitchFamily="34" charset="77"/>
            </a:endParaRPr>
          </a:p>
        </p:txBody>
      </p:sp>
      <p:sp>
        <p:nvSpPr>
          <p:cNvPr id="17" name="Cube 16">
            <a:extLst>
              <a:ext uri="{FF2B5EF4-FFF2-40B4-BE49-F238E27FC236}">
                <a16:creationId xmlns:a16="http://schemas.microsoft.com/office/drawing/2014/main" id="{722BCF8E-7594-4B7A-8CBE-ECB326174194}"/>
              </a:ext>
            </a:extLst>
          </p:cNvPr>
          <p:cNvSpPr/>
          <p:nvPr/>
        </p:nvSpPr>
        <p:spPr bwMode="auto">
          <a:xfrm>
            <a:off x="5471346" y="2502805"/>
            <a:ext cx="734398" cy="764507"/>
          </a:xfrm>
          <a:prstGeom prst="cub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32400" tIns="32400" rIns="32400" bIns="32400" numCol="1" spcCol="0" rtlCol="0" fromWordArt="0" anchor="t" anchorCtr="0" forceAA="0" compatLnSpc="1">
            <a:prstTxWarp prst="textNoShape">
              <a:avLst/>
            </a:prstTxWarp>
            <a:noAutofit/>
          </a:bodyPr>
          <a:lstStyle/>
          <a:p>
            <a:pPr defTabSz="822960" fontAlgn="base">
              <a:lnSpc>
                <a:spcPts val="1440"/>
              </a:lnSpc>
              <a:spcBef>
                <a:spcPct val="0"/>
              </a:spcBef>
              <a:spcAft>
                <a:spcPts val="540"/>
              </a:spcAft>
            </a:pPr>
            <a:endParaRPr lang="en-US" sz="1080" dirty="0">
              <a:solidFill>
                <a:schemeClr val="bg1"/>
              </a:solidFill>
              <a:latin typeface="IBM Plex Sans" panose="020B0503050000000000" pitchFamily="34" charset="77"/>
            </a:endParaRPr>
          </a:p>
        </p:txBody>
      </p:sp>
      <p:sp>
        <p:nvSpPr>
          <p:cNvPr id="18" name="Cube 17">
            <a:extLst>
              <a:ext uri="{FF2B5EF4-FFF2-40B4-BE49-F238E27FC236}">
                <a16:creationId xmlns:a16="http://schemas.microsoft.com/office/drawing/2014/main" id="{1DC0AD16-3F09-4F54-BBDF-2256A12C414B}"/>
              </a:ext>
            </a:extLst>
          </p:cNvPr>
          <p:cNvSpPr/>
          <p:nvPr/>
        </p:nvSpPr>
        <p:spPr bwMode="auto">
          <a:xfrm>
            <a:off x="6120920" y="2502805"/>
            <a:ext cx="734398" cy="764507"/>
          </a:xfrm>
          <a:prstGeom prst="cub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32400" tIns="32400" rIns="32400" bIns="32400" numCol="1" spcCol="0" rtlCol="0" fromWordArt="0" anchor="t" anchorCtr="0" forceAA="0" compatLnSpc="1">
            <a:prstTxWarp prst="textNoShape">
              <a:avLst/>
            </a:prstTxWarp>
            <a:noAutofit/>
          </a:bodyPr>
          <a:lstStyle/>
          <a:p>
            <a:pPr defTabSz="822960" fontAlgn="base">
              <a:lnSpc>
                <a:spcPts val="1440"/>
              </a:lnSpc>
              <a:spcBef>
                <a:spcPct val="0"/>
              </a:spcBef>
              <a:spcAft>
                <a:spcPts val="540"/>
              </a:spcAft>
            </a:pPr>
            <a:endParaRPr lang="en-US" sz="1080" dirty="0">
              <a:solidFill>
                <a:schemeClr val="bg1"/>
              </a:solidFill>
              <a:latin typeface="IBM Plex Sans" panose="020B0503050000000000" pitchFamily="34" charset="77"/>
            </a:endParaRPr>
          </a:p>
        </p:txBody>
      </p:sp>
      <p:sp>
        <p:nvSpPr>
          <p:cNvPr id="19" name="Cube 18">
            <a:extLst>
              <a:ext uri="{FF2B5EF4-FFF2-40B4-BE49-F238E27FC236}">
                <a16:creationId xmlns:a16="http://schemas.microsoft.com/office/drawing/2014/main" id="{A1C7F9D0-CC5B-43E7-AAE6-32D771C6E075}"/>
              </a:ext>
            </a:extLst>
          </p:cNvPr>
          <p:cNvSpPr/>
          <p:nvPr/>
        </p:nvSpPr>
        <p:spPr bwMode="auto">
          <a:xfrm>
            <a:off x="6120920" y="1840973"/>
            <a:ext cx="734398" cy="764507"/>
          </a:xfrm>
          <a:prstGeom prst="cub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32400" tIns="32400" rIns="32400" bIns="32400" numCol="1" spcCol="0" rtlCol="0" fromWordArt="0" anchor="t" anchorCtr="0" forceAA="0" compatLnSpc="1">
            <a:prstTxWarp prst="textNoShape">
              <a:avLst/>
            </a:prstTxWarp>
            <a:noAutofit/>
          </a:bodyPr>
          <a:lstStyle/>
          <a:p>
            <a:pPr defTabSz="822960" fontAlgn="base">
              <a:lnSpc>
                <a:spcPts val="1440"/>
              </a:lnSpc>
              <a:spcBef>
                <a:spcPct val="0"/>
              </a:spcBef>
              <a:spcAft>
                <a:spcPts val="540"/>
              </a:spcAft>
            </a:pPr>
            <a:endParaRPr lang="en-US" sz="1080" dirty="0">
              <a:solidFill>
                <a:schemeClr val="bg1"/>
              </a:solidFill>
              <a:latin typeface="IBM Plex Sans" panose="020B0503050000000000" pitchFamily="34" charset="77"/>
            </a:endParaRPr>
          </a:p>
        </p:txBody>
      </p:sp>
      <p:sp>
        <p:nvSpPr>
          <p:cNvPr id="20" name="TextBox 19">
            <a:extLst>
              <a:ext uri="{FF2B5EF4-FFF2-40B4-BE49-F238E27FC236}">
                <a16:creationId xmlns:a16="http://schemas.microsoft.com/office/drawing/2014/main" id="{16422280-DDBB-40E5-9580-58A9700C655D}"/>
              </a:ext>
            </a:extLst>
          </p:cNvPr>
          <p:cNvSpPr txBox="1"/>
          <p:nvPr/>
        </p:nvSpPr>
        <p:spPr>
          <a:xfrm>
            <a:off x="6968020" y="72814"/>
            <a:ext cx="2389749" cy="224485"/>
          </a:xfrm>
          <a:prstGeom prst="rect">
            <a:avLst/>
          </a:prstGeom>
          <a:noFill/>
        </p:spPr>
        <p:txBody>
          <a:bodyPr wrap="square" rtlCol="0">
            <a:spAutoFit/>
          </a:bodyPr>
          <a:lstStyle/>
          <a:p>
            <a:pPr>
              <a:lnSpc>
                <a:spcPts val="1080"/>
              </a:lnSpc>
              <a:spcAft>
                <a:spcPts val="405"/>
              </a:spcAft>
            </a:pPr>
            <a:r>
              <a:rPr lang="en-AE" sz="743" dirty="0">
                <a:latin typeface="IBM Plex Sans" charset="0"/>
                <a:ea typeface="IBM Plex Sans" charset="0"/>
                <a:cs typeface="IBM Plex Sans" charset="0"/>
              </a:rPr>
              <a:t>Get Started here:</a:t>
            </a:r>
            <a:r>
              <a:rPr lang="en-US" sz="810" dirty="0">
                <a:hlinkClick r:id="rId3"/>
              </a:rPr>
              <a:t> https://ibm.biz/oc-deploy</a:t>
            </a:r>
            <a:endParaRPr lang="en-US" sz="743" dirty="0"/>
          </a:p>
        </p:txBody>
      </p:sp>
    </p:spTree>
    <p:extLst>
      <p:ext uri="{BB962C8B-B14F-4D97-AF65-F5344CB8AC3E}">
        <p14:creationId xmlns:p14="http://schemas.microsoft.com/office/powerpoint/2010/main" val="253159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DCA1CF-1EEC-4576-A854-B5B4ECF80D6E}"/>
              </a:ext>
            </a:extLst>
          </p:cNvPr>
          <p:cNvPicPr>
            <a:picLocks noChangeAspect="1"/>
          </p:cNvPicPr>
          <p:nvPr/>
        </p:nvPicPr>
        <p:blipFill rotWithShape="1">
          <a:blip r:embed="rId3">
            <a:extLst>
              <a:ext uri="{28A0092B-C50C-407E-A947-70E740481C1C}">
                <a14:useLocalDpi xmlns:a14="http://schemas.microsoft.com/office/drawing/2010/main" val="0"/>
              </a:ext>
            </a:extLst>
          </a:blip>
          <a:srcRect t="35701" r="72491" b="34580"/>
          <a:stretch/>
        </p:blipFill>
        <p:spPr>
          <a:xfrm>
            <a:off x="774833" y="1220752"/>
            <a:ext cx="1658701" cy="1271916"/>
          </a:xfrm>
          <a:prstGeom prst="rect">
            <a:avLst/>
          </a:prstGeom>
        </p:spPr>
      </p:pic>
      <p:sp>
        <p:nvSpPr>
          <p:cNvPr id="16" name="Title 1">
            <a:extLst>
              <a:ext uri="{FF2B5EF4-FFF2-40B4-BE49-F238E27FC236}">
                <a16:creationId xmlns:a16="http://schemas.microsoft.com/office/drawing/2014/main" id="{5D785DBA-F357-4A13-AEDA-C1F7CAD38C32}"/>
              </a:ext>
            </a:extLst>
          </p:cNvPr>
          <p:cNvSpPr>
            <a:spLocks noGrp="1"/>
          </p:cNvSpPr>
          <p:nvPr>
            <p:ph type="title"/>
          </p:nvPr>
        </p:nvSpPr>
        <p:spPr>
          <a:xfrm>
            <a:off x="210312" y="175530"/>
            <a:ext cx="4142232" cy="804672"/>
          </a:xfrm>
        </p:spPr>
        <p:txBody>
          <a:bodyPr/>
          <a:lstStyle/>
          <a:p>
            <a:r>
              <a:rPr lang="en-US"/>
              <a:t>Update &amp; Rollback</a:t>
            </a:r>
            <a:endParaRPr lang="en-US" dirty="0"/>
          </a:p>
        </p:txBody>
      </p:sp>
      <p:sp>
        <p:nvSpPr>
          <p:cNvPr id="21" name="Footer Placeholder 4">
            <a:extLst>
              <a:ext uri="{FF2B5EF4-FFF2-40B4-BE49-F238E27FC236}">
                <a16:creationId xmlns:a16="http://schemas.microsoft.com/office/drawing/2014/main" id="{BC3B700C-44CE-4E89-A901-D421ED88E6C0}"/>
              </a:ext>
            </a:extLst>
          </p:cNvPr>
          <p:cNvSpPr>
            <a:spLocks noGrp="1"/>
          </p:cNvSpPr>
          <p:nvPr>
            <p:ph type="ftr" sz="quarter" idx="10"/>
          </p:nvPr>
        </p:nvSpPr>
        <p:spPr>
          <a:xfrm>
            <a:off x="228666" y="4787900"/>
            <a:ext cx="4114734" cy="166687"/>
          </a:xfrm>
        </p:spPr>
        <p:txBody>
          <a:bodyPr/>
          <a:lstStyle/>
          <a:p>
            <a:r>
              <a:rPr lang="en-US"/>
              <a:t>How to deploy and control the workloads for your applications on Red Hat OpenShift / October 13th ,2021 / © 2021 IBM Corporation</a:t>
            </a:r>
            <a:endParaRPr lang="en-US" dirty="0"/>
          </a:p>
        </p:txBody>
      </p:sp>
      <p:pic>
        <p:nvPicPr>
          <p:cNvPr id="6" name="Content Placeholder 4">
            <a:extLst>
              <a:ext uri="{FF2B5EF4-FFF2-40B4-BE49-F238E27FC236}">
                <a16:creationId xmlns:a16="http://schemas.microsoft.com/office/drawing/2014/main" id="{44FC4A58-75ED-457C-AA67-633AA84D1B12}"/>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51864" t="5327" r="25348" b="67417"/>
          <a:stretch/>
        </p:blipFill>
        <p:spPr>
          <a:xfrm>
            <a:off x="6986748" y="1441008"/>
            <a:ext cx="1446212" cy="1228725"/>
          </a:xfrm>
        </p:spPr>
      </p:pic>
      <p:pic>
        <p:nvPicPr>
          <p:cNvPr id="8" name="Content Placeholder 4">
            <a:extLst>
              <a:ext uri="{FF2B5EF4-FFF2-40B4-BE49-F238E27FC236}">
                <a16:creationId xmlns:a16="http://schemas.microsoft.com/office/drawing/2014/main" id="{41D253D3-8B4C-4F2B-AD73-36B54A0788A2}"/>
              </a:ext>
            </a:extLst>
          </p:cNvPr>
          <p:cNvPicPr>
            <a:picLocks noChangeAspect="1"/>
          </p:cNvPicPr>
          <p:nvPr/>
        </p:nvPicPr>
        <p:blipFill rotWithShape="1">
          <a:blip r:embed="rId3">
            <a:extLst>
              <a:ext uri="{28A0092B-C50C-407E-A947-70E740481C1C}">
                <a14:useLocalDpi xmlns:a14="http://schemas.microsoft.com/office/drawing/2010/main" val="0"/>
              </a:ext>
            </a:extLst>
          </a:blip>
          <a:srcRect l="18926" t="1721" r="50000" b="63152"/>
          <a:stretch/>
        </p:blipFill>
        <p:spPr>
          <a:xfrm>
            <a:off x="3210718" y="2083105"/>
            <a:ext cx="2221540" cy="1782461"/>
          </a:xfrm>
          <a:prstGeom prst="rect">
            <a:avLst/>
          </a:prstGeom>
        </p:spPr>
      </p:pic>
      <p:pic>
        <p:nvPicPr>
          <p:cNvPr id="9" name="Content Placeholder 4">
            <a:extLst>
              <a:ext uri="{FF2B5EF4-FFF2-40B4-BE49-F238E27FC236}">
                <a16:creationId xmlns:a16="http://schemas.microsoft.com/office/drawing/2014/main" id="{C66F8BB2-F593-4430-BBC1-F84577C8164F}"/>
              </a:ext>
            </a:extLst>
          </p:cNvPr>
          <p:cNvPicPr>
            <a:picLocks noChangeAspect="1"/>
          </p:cNvPicPr>
          <p:nvPr/>
        </p:nvPicPr>
        <p:blipFill rotWithShape="1">
          <a:blip r:embed="rId3">
            <a:extLst>
              <a:ext uri="{28A0092B-C50C-407E-A947-70E740481C1C}">
                <a14:useLocalDpi xmlns:a14="http://schemas.microsoft.com/office/drawing/2010/main" val="0"/>
              </a:ext>
            </a:extLst>
          </a:blip>
          <a:srcRect l="67255" t="30564" r="7008" b="37502"/>
          <a:stretch/>
        </p:blipFill>
        <p:spPr>
          <a:xfrm>
            <a:off x="7103292" y="1518976"/>
            <a:ext cx="1553450" cy="1368097"/>
          </a:xfrm>
          <a:prstGeom prst="rect">
            <a:avLst/>
          </a:prstGeom>
        </p:spPr>
      </p:pic>
      <p:sp>
        <p:nvSpPr>
          <p:cNvPr id="13" name="Rectangle 12">
            <a:extLst>
              <a:ext uri="{FF2B5EF4-FFF2-40B4-BE49-F238E27FC236}">
                <a16:creationId xmlns:a16="http://schemas.microsoft.com/office/drawing/2014/main" id="{B04EA90D-2CE6-4E2D-AD19-47B38869CD0C}"/>
              </a:ext>
            </a:extLst>
          </p:cNvPr>
          <p:cNvSpPr/>
          <p:nvPr/>
        </p:nvSpPr>
        <p:spPr>
          <a:xfrm>
            <a:off x="5963661" y="1252718"/>
            <a:ext cx="2857947" cy="202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2" dirty="0"/>
          </a:p>
        </p:txBody>
      </p:sp>
      <p:sp>
        <p:nvSpPr>
          <p:cNvPr id="15" name="Rectangle 14">
            <a:extLst>
              <a:ext uri="{FF2B5EF4-FFF2-40B4-BE49-F238E27FC236}">
                <a16:creationId xmlns:a16="http://schemas.microsoft.com/office/drawing/2014/main" id="{A8298E3D-9CB3-437D-8378-F7D356600EBA}"/>
              </a:ext>
            </a:extLst>
          </p:cNvPr>
          <p:cNvSpPr/>
          <p:nvPr/>
        </p:nvSpPr>
        <p:spPr>
          <a:xfrm>
            <a:off x="800239" y="1016881"/>
            <a:ext cx="2857947" cy="202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2"/>
          </a:p>
        </p:txBody>
      </p:sp>
      <p:pic>
        <p:nvPicPr>
          <p:cNvPr id="14" name="Content Placeholder 4">
            <a:extLst>
              <a:ext uri="{FF2B5EF4-FFF2-40B4-BE49-F238E27FC236}">
                <a16:creationId xmlns:a16="http://schemas.microsoft.com/office/drawing/2014/main" id="{CD339AFC-66E9-4BD1-A9C4-B2F3A1D970AC}"/>
              </a:ext>
            </a:extLst>
          </p:cNvPr>
          <p:cNvPicPr>
            <a:picLocks noChangeAspect="1"/>
          </p:cNvPicPr>
          <p:nvPr/>
        </p:nvPicPr>
        <p:blipFill rotWithShape="1">
          <a:blip r:embed="rId3">
            <a:extLst>
              <a:ext uri="{28A0092B-C50C-407E-A947-70E740481C1C}">
                <a14:useLocalDpi xmlns:a14="http://schemas.microsoft.com/office/drawing/2010/main" val="0"/>
              </a:ext>
            </a:extLst>
          </a:blip>
          <a:srcRect t="35701" r="72491" b="34580"/>
          <a:stretch/>
        </p:blipFill>
        <p:spPr>
          <a:xfrm>
            <a:off x="782888" y="1349080"/>
            <a:ext cx="1658701" cy="1271916"/>
          </a:xfrm>
          <a:prstGeom prst="rect">
            <a:avLst/>
          </a:prstGeom>
        </p:spPr>
      </p:pic>
      <p:pic>
        <p:nvPicPr>
          <p:cNvPr id="7" name="Content Placeholder 4">
            <a:extLst>
              <a:ext uri="{FF2B5EF4-FFF2-40B4-BE49-F238E27FC236}">
                <a16:creationId xmlns:a16="http://schemas.microsoft.com/office/drawing/2014/main" id="{9BCF05EC-56BE-48FC-8AEB-FA9C2AEF1264}"/>
              </a:ext>
            </a:extLst>
          </p:cNvPr>
          <p:cNvPicPr>
            <a:picLocks noChangeAspect="1"/>
          </p:cNvPicPr>
          <p:nvPr/>
        </p:nvPicPr>
        <p:blipFill rotWithShape="1">
          <a:blip r:embed="rId3">
            <a:extLst>
              <a:ext uri="{28A0092B-C50C-407E-A947-70E740481C1C}">
                <a14:useLocalDpi xmlns:a14="http://schemas.microsoft.com/office/drawing/2010/main" val="0"/>
              </a:ext>
            </a:extLst>
          </a:blip>
          <a:srcRect l="55179" t="67203" r="23504" b="2334"/>
          <a:stretch/>
        </p:blipFill>
        <p:spPr>
          <a:xfrm>
            <a:off x="5816805" y="3256797"/>
            <a:ext cx="1294083" cy="1312650"/>
          </a:xfrm>
          <a:prstGeom prst="rect">
            <a:avLst/>
          </a:prstGeom>
        </p:spPr>
      </p:pic>
      <p:pic>
        <p:nvPicPr>
          <p:cNvPr id="10" name="Content Placeholder 4">
            <a:extLst>
              <a:ext uri="{FF2B5EF4-FFF2-40B4-BE49-F238E27FC236}">
                <a16:creationId xmlns:a16="http://schemas.microsoft.com/office/drawing/2014/main" id="{4D3003B4-8DE0-44B3-837B-DF8509752FE8}"/>
              </a:ext>
            </a:extLst>
          </p:cNvPr>
          <p:cNvPicPr>
            <a:picLocks noChangeAspect="1"/>
          </p:cNvPicPr>
          <p:nvPr/>
        </p:nvPicPr>
        <p:blipFill rotWithShape="1">
          <a:blip r:embed="rId3">
            <a:extLst>
              <a:ext uri="{28A0092B-C50C-407E-A947-70E740481C1C}">
                <a14:useLocalDpi xmlns:a14="http://schemas.microsoft.com/office/drawing/2010/main" val="0"/>
              </a:ext>
            </a:extLst>
          </a:blip>
          <a:srcRect l="21047" t="64650" r="55556" b="3940"/>
          <a:stretch/>
        </p:blipFill>
        <p:spPr>
          <a:xfrm>
            <a:off x="900437" y="3187310"/>
            <a:ext cx="1423601" cy="1356513"/>
          </a:xfrm>
          <a:prstGeom prst="rect">
            <a:avLst/>
          </a:prstGeom>
        </p:spPr>
      </p:pic>
      <p:sp>
        <p:nvSpPr>
          <p:cNvPr id="2" name="TextBox 1">
            <a:extLst>
              <a:ext uri="{FF2B5EF4-FFF2-40B4-BE49-F238E27FC236}">
                <a16:creationId xmlns:a16="http://schemas.microsoft.com/office/drawing/2014/main" id="{A89BA6DA-0608-4E4E-A579-044C8C480649}"/>
              </a:ext>
            </a:extLst>
          </p:cNvPr>
          <p:cNvSpPr txBox="1"/>
          <p:nvPr/>
        </p:nvSpPr>
        <p:spPr>
          <a:xfrm>
            <a:off x="7306999" y="4721826"/>
            <a:ext cx="1274708" cy="201465"/>
          </a:xfrm>
          <a:prstGeom prst="rect">
            <a:avLst/>
          </a:prstGeom>
          <a:noFill/>
        </p:spPr>
        <p:txBody>
          <a:bodyPr wrap="none" rtlCol="0">
            <a:spAutoFit/>
          </a:bodyPr>
          <a:lstStyle/>
          <a:p>
            <a:r>
              <a:rPr lang="en-US" sz="709" dirty="0">
                <a:latin typeface="IBM Plex Mono" panose="020B0509050203000203" pitchFamily="49" charset="0"/>
              </a:rPr>
              <a:t>Images source: </a:t>
            </a:r>
            <a:r>
              <a:rPr lang="en-US" sz="709" dirty="0" err="1">
                <a:latin typeface="IBM Plex Mono" panose="020B0509050203000203" pitchFamily="49" charset="0"/>
              </a:rPr>
              <a:t>canva</a:t>
            </a:r>
            <a:endParaRPr lang="en-US" sz="709" dirty="0">
              <a:latin typeface="IBM Plex Mono" panose="020B0509050203000203" pitchFamily="49" charset="0"/>
            </a:endParaRPr>
          </a:p>
        </p:txBody>
      </p:sp>
      <p:sp>
        <p:nvSpPr>
          <p:cNvPr id="17" name="Rectangle 16">
            <a:extLst>
              <a:ext uri="{FF2B5EF4-FFF2-40B4-BE49-F238E27FC236}">
                <a16:creationId xmlns:a16="http://schemas.microsoft.com/office/drawing/2014/main" id="{8941FCCC-B509-4BCF-BCF5-8D6C3B2EFC51}"/>
              </a:ext>
            </a:extLst>
          </p:cNvPr>
          <p:cNvSpPr/>
          <p:nvPr/>
        </p:nvSpPr>
        <p:spPr>
          <a:xfrm>
            <a:off x="6673356" y="1313957"/>
            <a:ext cx="2128753" cy="1900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2"/>
          </a:p>
        </p:txBody>
      </p:sp>
      <p:sp>
        <p:nvSpPr>
          <p:cNvPr id="3" name="Rectangle 1">
            <a:extLst>
              <a:ext uri="{FF2B5EF4-FFF2-40B4-BE49-F238E27FC236}">
                <a16:creationId xmlns:a16="http://schemas.microsoft.com/office/drawing/2014/main" id="{1B305972-F939-401F-941E-F5798137C3EC}"/>
              </a:ext>
            </a:extLst>
          </p:cNvPr>
          <p:cNvSpPr>
            <a:spLocks noChangeArrowheads="1"/>
          </p:cNvSpPr>
          <p:nvPr/>
        </p:nvSpPr>
        <p:spPr bwMode="auto">
          <a:xfrm>
            <a:off x="2613132" y="1038743"/>
            <a:ext cx="4497756" cy="492443"/>
          </a:xfrm>
          <a:prstGeom prst="rect">
            <a:avLst/>
          </a:prstGeom>
          <a:noFill/>
          <a:ln>
            <a:noFill/>
          </a:ln>
          <a:effectLst/>
        </p:spPr>
        <p:txBody>
          <a:bodyPr vert="horz" wrap="square" lIns="0" tIns="0" rIns="0" bIns="0" numCol="1" anchor="ctr" anchorCtr="0" compatLnSpc="1">
            <a:prstTxWarp prst="textNoShape">
              <a:avLst/>
            </a:prstTxWarp>
            <a:spAutoFit/>
          </a:bodyPr>
          <a:lstStyle/>
          <a:p>
            <a:pPr defTabSz="822960" eaLnBrk="0" fontAlgn="base" hangingPunct="0">
              <a:spcBef>
                <a:spcPct val="0"/>
              </a:spcBef>
              <a:spcAft>
                <a:spcPct val="0"/>
              </a:spcAft>
            </a:pPr>
            <a:r>
              <a:rPr lang="en-US" altLang="en-US" sz="1600" dirty="0" err="1">
                <a:solidFill>
                  <a:srgbClr val="000000"/>
                </a:solidFill>
                <a:latin typeface="IBM Plex Mono" panose="020B0509050203000203" pitchFamily="49" charset="0"/>
              </a:rPr>
              <a:t>oc</a:t>
            </a:r>
            <a:r>
              <a:rPr lang="en-US" altLang="en-US" sz="1600" dirty="0">
                <a:solidFill>
                  <a:srgbClr val="000000"/>
                </a:solidFill>
                <a:latin typeface="IBM Plex Mono" panose="020B0509050203000203" pitchFamily="49" charset="0"/>
              </a:rPr>
              <a:t> set image deployment/</a:t>
            </a:r>
            <a:r>
              <a:rPr lang="en-US" altLang="en-US" sz="1600" dirty="0" err="1">
                <a:solidFill>
                  <a:srgbClr val="000000"/>
                </a:solidFill>
                <a:latin typeface="IBM Plex Mono" panose="020B0509050203000203" pitchFamily="49" charset="0"/>
              </a:rPr>
              <a:t>myguestbook</a:t>
            </a:r>
            <a:r>
              <a:rPr lang="en-US" altLang="en-US" sz="1600" dirty="0">
                <a:solidFill>
                  <a:srgbClr val="000000"/>
                </a:solidFill>
                <a:latin typeface="IBM Plex Mono" panose="020B0509050203000203" pitchFamily="49" charset="0"/>
              </a:rPr>
              <a:t> guestbook=</a:t>
            </a:r>
            <a:r>
              <a:rPr lang="en-US" altLang="en-US" sz="1600" dirty="0" err="1">
                <a:solidFill>
                  <a:srgbClr val="000000"/>
                </a:solidFill>
                <a:latin typeface="IBM Plex Mono" panose="020B0509050203000203" pitchFamily="49" charset="0"/>
              </a:rPr>
              <a:t>ibmcom</a:t>
            </a:r>
            <a:r>
              <a:rPr lang="en-US" altLang="en-US" sz="1600" dirty="0">
                <a:solidFill>
                  <a:srgbClr val="000000"/>
                </a:solidFill>
                <a:latin typeface="IBM Plex Mono" panose="020B0509050203000203" pitchFamily="49" charset="0"/>
              </a:rPr>
              <a:t>/guestbook:v2</a:t>
            </a:r>
            <a:r>
              <a:rPr lang="en-US" altLang="en-US" sz="1600" dirty="0">
                <a:latin typeface="IBM Plex Mono" panose="020B0509050203000203" pitchFamily="49" charset="0"/>
              </a:rPr>
              <a:t> </a:t>
            </a:r>
          </a:p>
        </p:txBody>
      </p:sp>
      <p:sp>
        <p:nvSpPr>
          <p:cNvPr id="19" name="Rectangle 18">
            <a:extLst>
              <a:ext uri="{FF2B5EF4-FFF2-40B4-BE49-F238E27FC236}">
                <a16:creationId xmlns:a16="http://schemas.microsoft.com/office/drawing/2014/main" id="{0FC2DFC5-69FF-4467-8487-81DA3D2EAE7B}"/>
              </a:ext>
            </a:extLst>
          </p:cNvPr>
          <p:cNvSpPr/>
          <p:nvPr/>
        </p:nvSpPr>
        <p:spPr>
          <a:xfrm>
            <a:off x="2571772" y="980202"/>
            <a:ext cx="4735227" cy="6433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2" dirty="0"/>
          </a:p>
        </p:txBody>
      </p:sp>
      <p:sp>
        <p:nvSpPr>
          <p:cNvPr id="4" name="Rectangle 2">
            <a:extLst>
              <a:ext uri="{FF2B5EF4-FFF2-40B4-BE49-F238E27FC236}">
                <a16:creationId xmlns:a16="http://schemas.microsoft.com/office/drawing/2014/main" id="{E8A413BB-36D2-4944-AAF7-0D4165AE64AC}"/>
              </a:ext>
            </a:extLst>
          </p:cNvPr>
          <p:cNvSpPr>
            <a:spLocks noChangeArrowheads="1"/>
          </p:cNvSpPr>
          <p:nvPr/>
        </p:nvSpPr>
        <p:spPr bwMode="auto">
          <a:xfrm>
            <a:off x="2571772" y="1022908"/>
            <a:ext cx="4774352" cy="246221"/>
          </a:xfrm>
          <a:prstGeom prst="rect">
            <a:avLst/>
          </a:prstGeom>
          <a:noFill/>
          <a:ln>
            <a:noFill/>
          </a:ln>
          <a:effectLst/>
        </p:spPr>
        <p:txBody>
          <a:bodyPr vert="horz" wrap="square" lIns="0" tIns="0" rIns="0" bIns="0" numCol="1" anchor="ctr" anchorCtr="0" compatLnSpc="1">
            <a:prstTxWarp prst="textNoShape">
              <a:avLst/>
            </a:prstTxWarp>
            <a:spAutoFit/>
          </a:bodyPr>
          <a:lstStyle/>
          <a:p>
            <a:pPr defTabSz="822960" eaLnBrk="0" fontAlgn="base" hangingPunct="0">
              <a:spcBef>
                <a:spcPct val="0"/>
              </a:spcBef>
              <a:spcAft>
                <a:spcPct val="0"/>
              </a:spcAft>
            </a:pPr>
            <a:r>
              <a:rPr lang="en-US" altLang="en-US" sz="1600" dirty="0" err="1">
                <a:solidFill>
                  <a:srgbClr val="000000"/>
                </a:solidFill>
                <a:latin typeface="IBM Plex Mono" panose="020B0509050203000203" pitchFamily="49" charset="0"/>
              </a:rPr>
              <a:t>oc</a:t>
            </a:r>
            <a:r>
              <a:rPr lang="en-US" altLang="en-US" sz="1600" dirty="0">
                <a:solidFill>
                  <a:srgbClr val="000000"/>
                </a:solidFill>
                <a:latin typeface="IBM Plex Mono" panose="020B0509050203000203" pitchFamily="49" charset="0"/>
              </a:rPr>
              <a:t> rollout undo deployment/</a:t>
            </a:r>
            <a:r>
              <a:rPr lang="en-US" altLang="en-US" sz="1600" dirty="0" err="1">
                <a:solidFill>
                  <a:srgbClr val="000000"/>
                </a:solidFill>
                <a:latin typeface="IBM Plex Mono" panose="020B0509050203000203" pitchFamily="49" charset="0"/>
              </a:rPr>
              <a:t>myguestbook</a:t>
            </a:r>
            <a:r>
              <a:rPr lang="en-US" altLang="en-US" sz="1600" dirty="0">
                <a:solidFill>
                  <a:srgbClr val="000000"/>
                </a:solidFill>
                <a:latin typeface="IBM Plex Mono" panose="020B0509050203000203" pitchFamily="49" charset="0"/>
              </a:rPr>
              <a:t> </a:t>
            </a:r>
            <a:endParaRPr lang="en-US" altLang="en-US" sz="3600" dirty="0">
              <a:latin typeface="Arial" panose="020B0604020202020204" pitchFamily="34" charset="0"/>
            </a:endParaRPr>
          </a:p>
        </p:txBody>
      </p:sp>
      <p:sp>
        <p:nvSpPr>
          <p:cNvPr id="20" name="Rectangle 19">
            <a:extLst>
              <a:ext uri="{FF2B5EF4-FFF2-40B4-BE49-F238E27FC236}">
                <a16:creationId xmlns:a16="http://schemas.microsoft.com/office/drawing/2014/main" id="{DEEB1CEE-11F9-40DA-818D-F35D91CBAE1C}"/>
              </a:ext>
            </a:extLst>
          </p:cNvPr>
          <p:cNvSpPr/>
          <p:nvPr/>
        </p:nvSpPr>
        <p:spPr>
          <a:xfrm>
            <a:off x="5801747" y="3055987"/>
            <a:ext cx="1902711" cy="14858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2"/>
          </a:p>
        </p:txBody>
      </p:sp>
      <p:sp>
        <p:nvSpPr>
          <p:cNvPr id="23" name="TextBox 22">
            <a:extLst>
              <a:ext uri="{FF2B5EF4-FFF2-40B4-BE49-F238E27FC236}">
                <a16:creationId xmlns:a16="http://schemas.microsoft.com/office/drawing/2014/main" id="{2E1A386D-F1FE-4DCD-A79D-3BCC0C068002}"/>
              </a:ext>
            </a:extLst>
          </p:cNvPr>
          <p:cNvSpPr txBox="1"/>
          <p:nvPr/>
        </p:nvSpPr>
        <p:spPr>
          <a:xfrm>
            <a:off x="6968020" y="72814"/>
            <a:ext cx="2389749" cy="224485"/>
          </a:xfrm>
          <a:prstGeom prst="rect">
            <a:avLst/>
          </a:prstGeom>
          <a:noFill/>
        </p:spPr>
        <p:txBody>
          <a:bodyPr wrap="square" rtlCol="0">
            <a:spAutoFit/>
          </a:bodyPr>
          <a:lstStyle/>
          <a:p>
            <a:pPr>
              <a:lnSpc>
                <a:spcPts val="1080"/>
              </a:lnSpc>
              <a:spcAft>
                <a:spcPts val="405"/>
              </a:spcAft>
            </a:pPr>
            <a:r>
              <a:rPr lang="en-AE" sz="743" dirty="0">
                <a:latin typeface="IBM Plex Sans" charset="0"/>
                <a:ea typeface="IBM Plex Sans" charset="0"/>
                <a:cs typeface="IBM Plex Sans" charset="0"/>
              </a:rPr>
              <a:t>Get Started here:</a:t>
            </a:r>
            <a:r>
              <a:rPr lang="en-US" sz="810" dirty="0">
                <a:hlinkClick r:id="rId4"/>
              </a:rPr>
              <a:t> https://ibm.biz/oc-deploy</a:t>
            </a:r>
            <a:endParaRPr lang="en-US" sz="743" dirty="0"/>
          </a:p>
        </p:txBody>
      </p:sp>
    </p:spTree>
    <p:extLst>
      <p:ext uri="{BB962C8B-B14F-4D97-AF65-F5344CB8AC3E}">
        <p14:creationId xmlns:p14="http://schemas.microsoft.com/office/powerpoint/2010/main" val="302197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3" grpId="0"/>
      <p:bldP spid="19" grpId="0" animBg="1"/>
      <p:bldP spid="4" grpId="0"/>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580B13-5CCE-446C-ADA8-75BE54EE9BFA}"/>
              </a:ext>
            </a:extLst>
          </p:cNvPr>
          <p:cNvSpPr>
            <a:spLocks noGrp="1"/>
          </p:cNvSpPr>
          <p:nvPr>
            <p:ph type="title"/>
          </p:nvPr>
        </p:nvSpPr>
        <p:spPr>
          <a:xfrm>
            <a:off x="210312" y="175530"/>
            <a:ext cx="4142232" cy="800100"/>
          </a:xfrm>
        </p:spPr>
        <p:txBody>
          <a:bodyPr/>
          <a:lstStyle/>
          <a:p>
            <a:r>
              <a:rPr lang="en-US" dirty="0"/>
              <a:t>Let’s Get Started</a:t>
            </a:r>
          </a:p>
        </p:txBody>
      </p:sp>
      <p:sp>
        <p:nvSpPr>
          <p:cNvPr id="6" name="Footer Placeholder 4">
            <a:extLst>
              <a:ext uri="{FF2B5EF4-FFF2-40B4-BE49-F238E27FC236}">
                <a16:creationId xmlns:a16="http://schemas.microsoft.com/office/drawing/2014/main" id="{A2BC9A71-CE47-4611-844E-FB74DC1DF70F}"/>
              </a:ext>
            </a:extLst>
          </p:cNvPr>
          <p:cNvSpPr>
            <a:spLocks noGrp="1"/>
          </p:cNvSpPr>
          <p:nvPr>
            <p:ph type="ftr" sz="quarter" idx="10"/>
          </p:nvPr>
        </p:nvSpPr>
        <p:spPr>
          <a:xfrm>
            <a:off x="228666" y="4787900"/>
            <a:ext cx="4114734" cy="166687"/>
          </a:xfrm>
        </p:spPr>
        <p:txBody>
          <a:bodyPr/>
          <a:lstStyle/>
          <a:p>
            <a:r>
              <a:rPr lang="en-US" dirty="0"/>
              <a:t>How to deploy and control the workloads for your applications on Red Hat OpenShift / October 13th ,2021 / © 2021 IBM Corporation</a:t>
            </a:r>
          </a:p>
        </p:txBody>
      </p:sp>
      <p:sp>
        <p:nvSpPr>
          <p:cNvPr id="13" name="Text Placeholder 12">
            <a:extLst>
              <a:ext uri="{FF2B5EF4-FFF2-40B4-BE49-F238E27FC236}">
                <a16:creationId xmlns:a16="http://schemas.microsoft.com/office/drawing/2014/main" id="{F0B6E839-F80F-4C40-BECC-FADDF626601B}"/>
              </a:ext>
            </a:extLst>
          </p:cNvPr>
          <p:cNvSpPr>
            <a:spLocks noGrp="1"/>
          </p:cNvSpPr>
          <p:nvPr>
            <p:ph type="body" sz="quarter" idx="12"/>
          </p:nvPr>
        </p:nvSpPr>
        <p:spPr/>
        <p:txBody>
          <a:bodyPr/>
          <a:lstStyle/>
          <a:p>
            <a:endParaRPr lang="en-US"/>
          </a:p>
        </p:txBody>
      </p:sp>
      <p:sp>
        <p:nvSpPr>
          <p:cNvPr id="14" name="Text Placeholder 13">
            <a:extLst>
              <a:ext uri="{FF2B5EF4-FFF2-40B4-BE49-F238E27FC236}">
                <a16:creationId xmlns:a16="http://schemas.microsoft.com/office/drawing/2014/main" id="{A0CA3BCC-67AC-4334-B673-F931FFF038BE}"/>
              </a:ext>
            </a:extLst>
          </p:cNvPr>
          <p:cNvSpPr>
            <a:spLocks noGrp="1"/>
          </p:cNvSpPr>
          <p:nvPr>
            <p:ph type="body" sz="quarter" idx="13"/>
          </p:nvPr>
        </p:nvSpPr>
        <p:spPr>
          <a:xfrm>
            <a:off x="219456" y="1243584"/>
            <a:ext cx="4572000" cy="3252216"/>
          </a:xfrm>
        </p:spPr>
        <p:txBody>
          <a:bodyPr/>
          <a:lstStyle/>
          <a:p>
            <a:r>
              <a:rPr lang="en-US" sz="1600" dirty="0"/>
              <a:t>Signup/Sign-in on IBM: </a:t>
            </a:r>
            <a:r>
              <a:rPr lang="en-US" sz="1600" dirty="0">
                <a:hlinkClick r:id="rId3"/>
              </a:rPr>
              <a:t>https://ibm.biz/oc-deploy</a:t>
            </a:r>
            <a:endParaRPr lang="en-US" sz="1600" dirty="0"/>
          </a:p>
          <a:p>
            <a:endParaRPr lang="en-US" sz="1600" dirty="0"/>
          </a:p>
          <a:p>
            <a:r>
              <a:rPr lang="en-US" sz="1600" dirty="0"/>
              <a:t>Tutorial: </a:t>
            </a:r>
            <a:r>
              <a:rPr lang="en-US" sz="1600" dirty="0">
                <a:hlinkClick r:id="rId4"/>
              </a:rPr>
              <a:t>https://ibm.biz/oc-deploy-tutorial</a:t>
            </a:r>
            <a:endParaRPr lang="en-US" sz="1600" dirty="0"/>
          </a:p>
          <a:p>
            <a:endParaRPr lang="en-US" sz="1600" dirty="0"/>
          </a:p>
          <a:p>
            <a:r>
              <a:rPr lang="en-US" sz="1600" dirty="0"/>
              <a:t>OpenShift Cluster</a:t>
            </a:r>
          </a:p>
          <a:p>
            <a:pPr marL="545783" lvl="3" indent="-154305">
              <a:buFont typeface="Arial" panose="020B0604020202020204" pitchFamily="34" charset="0"/>
              <a:buChar char="•"/>
            </a:pPr>
            <a:r>
              <a:rPr lang="en-US" sz="1600" dirty="0"/>
              <a:t>URL: </a:t>
            </a:r>
            <a:r>
              <a:rPr lang="en-US" sz="1600" dirty="0">
                <a:hlinkClick r:id="rId5"/>
              </a:rPr>
              <a:t>https://ibm.biz/oc-deploy-cluster</a:t>
            </a:r>
            <a:endParaRPr lang="en-US" sz="1600" dirty="0"/>
          </a:p>
          <a:p>
            <a:pPr marL="545783" lvl="3" indent="-154305">
              <a:buFont typeface="Arial" panose="020B0604020202020204" pitchFamily="34" charset="0"/>
              <a:buChar char="•"/>
            </a:pPr>
            <a:r>
              <a:rPr lang="en-US" sz="1600" dirty="0"/>
              <a:t>Key: </a:t>
            </a:r>
            <a:r>
              <a:rPr lang="en-US" sz="1600" dirty="0" err="1"/>
              <a:t>oslab</a:t>
            </a:r>
            <a:br>
              <a:rPr lang="en-US" sz="1600" dirty="0"/>
            </a:br>
            <a:endParaRPr lang="en-US" sz="1600" dirty="0"/>
          </a:p>
          <a:p>
            <a:endParaRPr lang="en-US" sz="1600" dirty="0"/>
          </a:p>
          <a:p>
            <a:endParaRPr lang="en-US" sz="1100" dirty="0"/>
          </a:p>
        </p:txBody>
      </p:sp>
      <p:pic>
        <p:nvPicPr>
          <p:cNvPr id="4" name="Picture 3" descr="A cat wearing glasses&#10;&#10;Description automatically generated">
            <a:extLst>
              <a:ext uri="{FF2B5EF4-FFF2-40B4-BE49-F238E27FC236}">
                <a16:creationId xmlns:a16="http://schemas.microsoft.com/office/drawing/2014/main" id="{F9820B36-15D2-4E9B-B7E1-48A3803DB6AA}"/>
              </a:ext>
            </a:extLst>
          </p:cNvPr>
          <p:cNvPicPr>
            <a:picLocks noChangeAspect="1"/>
          </p:cNvPicPr>
          <p:nvPr/>
        </p:nvPicPr>
        <p:blipFill>
          <a:blip r:embed="rId6"/>
          <a:stretch>
            <a:fillRect/>
          </a:stretch>
        </p:blipFill>
        <p:spPr>
          <a:xfrm>
            <a:off x="5391823" y="841789"/>
            <a:ext cx="2923209" cy="3654011"/>
          </a:xfrm>
          <a:prstGeom prst="rect">
            <a:avLst/>
          </a:prstGeom>
        </p:spPr>
      </p:pic>
    </p:spTree>
    <p:extLst>
      <p:ext uri="{BB962C8B-B14F-4D97-AF65-F5344CB8AC3E}">
        <p14:creationId xmlns:p14="http://schemas.microsoft.com/office/powerpoint/2010/main" val="1358876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6D808460-98D4-40CC-A4F9-C0313A7499EA}"/>
              </a:ext>
            </a:extLst>
          </p:cNvPr>
          <p:cNvSpPr>
            <a:spLocks noGrp="1"/>
          </p:cNvSpPr>
          <p:nvPr>
            <p:ph sz="quarter" idx="19"/>
          </p:nvPr>
        </p:nvSpPr>
        <p:spPr/>
        <p:txBody>
          <a:bodyPr/>
          <a:lstStyle/>
          <a:p>
            <a:pPr>
              <a:lnSpc>
                <a:spcPct val="100000"/>
              </a:lnSpc>
            </a:pPr>
            <a:r>
              <a:rPr lang="en-US" sz="2000" kern="0" dirty="0">
                <a:latin typeface="IBM Plex Mono Light" panose="020B0409050203000203" pitchFamily="49" charset="0"/>
              </a:rPr>
              <a:t>Survey link</a:t>
            </a:r>
            <a:br>
              <a:rPr lang="en-US" sz="2000" kern="0" dirty="0">
                <a:latin typeface="IBM Plex Mono Light" panose="020B0409050203000203" pitchFamily="49" charset="0"/>
              </a:rPr>
            </a:br>
            <a:r>
              <a:rPr lang="en-US" sz="2000" dirty="0">
                <a:hlinkClick r:id="rId2"/>
              </a:rPr>
              <a:t>http://ibm.biz/oc-deploy-survey</a:t>
            </a:r>
            <a:endParaRPr lang="en-US" sz="2000" dirty="0"/>
          </a:p>
          <a:p>
            <a:pPr>
              <a:lnSpc>
                <a:spcPct val="100000"/>
              </a:lnSpc>
            </a:pPr>
            <a:endParaRPr lang="en-US" sz="1600" dirty="0"/>
          </a:p>
        </p:txBody>
      </p:sp>
      <p:pic>
        <p:nvPicPr>
          <p:cNvPr id="3" name="Picture 2">
            <a:extLst>
              <a:ext uri="{FF2B5EF4-FFF2-40B4-BE49-F238E27FC236}">
                <a16:creationId xmlns:a16="http://schemas.microsoft.com/office/drawing/2014/main" id="{644E95D5-86B9-43BE-A53E-068384E5601C}"/>
              </a:ext>
            </a:extLst>
          </p:cNvPr>
          <p:cNvPicPr>
            <a:picLocks noChangeAspect="1"/>
          </p:cNvPicPr>
          <p:nvPr/>
        </p:nvPicPr>
        <p:blipFill>
          <a:blip r:embed="rId3"/>
          <a:stretch>
            <a:fillRect/>
          </a:stretch>
        </p:blipFill>
        <p:spPr>
          <a:xfrm>
            <a:off x="5251695" y="257175"/>
            <a:ext cx="2747270" cy="2314575"/>
          </a:xfrm>
          <a:prstGeom prst="rect">
            <a:avLst/>
          </a:prstGeom>
          <a:noFill/>
          <a:ln>
            <a:noFill/>
          </a:ln>
        </p:spPr>
      </p:pic>
      <p:sp>
        <p:nvSpPr>
          <p:cNvPr id="2" name="Title 1">
            <a:extLst>
              <a:ext uri="{FF2B5EF4-FFF2-40B4-BE49-F238E27FC236}">
                <a16:creationId xmlns:a16="http://schemas.microsoft.com/office/drawing/2014/main" id="{FCC09DF2-58CF-2F4C-93E2-F83C62F25886}"/>
              </a:ext>
            </a:extLst>
          </p:cNvPr>
          <p:cNvSpPr>
            <a:spLocks noGrp="1"/>
          </p:cNvSpPr>
          <p:nvPr>
            <p:ph type="title"/>
          </p:nvPr>
        </p:nvSpPr>
        <p:spPr/>
        <p:txBody>
          <a:bodyPr vert="horz" lIns="0" tIns="0" rIns="0" bIns="0" rtlCol="0" anchor="t">
            <a:normAutofit/>
          </a:bodyPr>
          <a:lstStyle/>
          <a:p>
            <a:r>
              <a:rPr lang="en-US" dirty="0"/>
              <a:t>Let us know how we are doing!</a:t>
            </a:r>
          </a:p>
        </p:txBody>
      </p:sp>
      <p:sp>
        <p:nvSpPr>
          <p:cNvPr id="9" name="Footer Placeholder 4">
            <a:extLst>
              <a:ext uri="{FF2B5EF4-FFF2-40B4-BE49-F238E27FC236}">
                <a16:creationId xmlns:a16="http://schemas.microsoft.com/office/drawing/2014/main" id="{C75590F3-96A0-418E-A14F-5692317B22EA}"/>
              </a:ext>
            </a:extLst>
          </p:cNvPr>
          <p:cNvSpPr>
            <a:spLocks noGrp="1"/>
          </p:cNvSpPr>
          <p:nvPr>
            <p:ph type="ftr" sz="quarter" idx="10"/>
          </p:nvPr>
        </p:nvSpPr>
        <p:spPr/>
        <p:txBody>
          <a:bodyPr/>
          <a:lstStyle/>
          <a:p>
            <a:r>
              <a:rPr lang="en-US" dirty="0"/>
              <a:t>How to deploy and control the workloads for your applications on Red Hat OpenShift / October 13th ,2021 / © 2021 IBM Corporation</a:t>
            </a:r>
          </a:p>
        </p:txBody>
      </p:sp>
      <p:sp>
        <p:nvSpPr>
          <p:cNvPr id="4" name="Slide Number Placeholder 3">
            <a:extLst>
              <a:ext uri="{FF2B5EF4-FFF2-40B4-BE49-F238E27FC236}">
                <a16:creationId xmlns:a16="http://schemas.microsoft.com/office/drawing/2014/main" id="{23A8EE22-148D-7F42-A6A4-7984B50CC6CC}"/>
              </a:ext>
            </a:extLst>
          </p:cNvPr>
          <p:cNvSpPr>
            <a:spLocks noGrp="1"/>
          </p:cNvSpPr>
          <p:nvPr>
            <p:ph type="sldNum" sz="quarter" idx="11"/>
          </p:nvPr>
        </p:nvSpPr>
        <p:spPr/>
        <p:txBody>
          <a:bodyPr vert="horz" lIns="0" tIns="0" rIns="0" bIns="0" rtlCol="0" anchor="ctr">
            <a:normAutofit/>
          </a:bodyPr>
          <a:lstStyle/>
          <a:p>
            <a:fld id="{59395FB3-9C97-154F-86B2-7E381B951268}" type="slidenum">
              <a:rPr lang="en-US" smtClean="0"/>
              <a:pPr/>
              <a:t>17</a:t>
            </a:fld>
            <a:endParaRPr lang="en-US" dirty="0"/>
          </a:p>
        </p:txBody>
      </p:sp>
      <p:sp>
        <p:nvSpPr>
          <p:cNvPr id="14" name="Text Placeholder 6">
            <a:extLst>
              <a:ext uri="{FF2B5EF4-FFF2-40B4-BE49-F238E27FC236}">
                <a16:creationId xmlns:a16="http://schemas.microsoft.com/office/drawing/2014/main" id="{8FA80D21-B0A4-4B4F-8BDC-65FD0D1A0634}"/>
              </a:ext>
            </a:extLst>
          </p:cNvPr>
          <p:cNvSpPr>
            <a:spLocks noGrp="1"/>
          </p:cNvSpPr>
          <p:nvPr>
            <p:ph type="body" sz="quarter" idx="13"/>
          </p:nvPr>
        </p:nvSpPr>
        <p:spPr/>
        <p:txBody>
          <a:bodyPr/>
          <a:lstStyle/>
          <a:p>
            <a:endParaRPr lang="en-US" sz="1400" dirty="0"/>
          </a:p>
        </p:txBody>
      </p:sp>
      <p:pic>
        <p:nvPicPr>
          <p:cNvPr id="19" name="Picture 18" descr="Qr code&#10;&#10;Description automatically generated">
            <a:extLst>
              <a:ext uri="{FF2B5EF4-FFF2-40B4-BE49-F238E27FC236}">
                <a16:creationId xmlns:a16="http://schemas.microsoft.com/office/drawing/2014/main" id="{3488D359-D03D-4511-994B-54E87F8C4C8A}"/>
              </a:ext>
            </a:extLst>
          </p:cNvPr>
          <p:cNvPicPr>
            <a:picLocks noChangeAspect="1"/>
          </p:cNvPicPr>
          <p:nvPr/>
        </p:nvPicPr>
        <p:blipFill>
          <a:blip r:embed="rId4"/>
          <a:stretch>
            <a:fillRect/>
          </a:stretch>
        </p:blipFill>
        <p:spPr>
          <a:xfrm>
            <a:off x="991019" y="1119870"/>
            <a:ext cx="2435946" cy="3499643"/>
          </a:xfrm>
          <a:prstGeom prst="rect">
            <a:avLst/>
          </a:prstGeom>
        </p:spPr>
      </p:pic>
    </p:spTree>
    <p:extLst>
      <p:ext uri="{BB962C8B-B14F-4D97-AF65-F5344CB8AC3E}">
        <p14:creationId xmlns:p14="http://schemas.microsoft.com/office/powerpoint/2010/main" val="1150246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89B90-7013-ED47-8DE4-BB727E341550}"/>
              </a:ext>
            </a:extLst>
          </p:cNvPr>
          <p:cNvSpPr>
            <a:spLocks noGrp="1"/>
          </p:cNvSpPr>
          <p:nvPr>
            <p:ph type="title"/>
          </p:nvPr>
        </p:nvSpPr>
        <p:spPr>
          <a:xfrm>
            <a:off x="646480" y="175530"/>
            <a:ext cx="4984700" cy="804672"/>
          </a:xfrm>
        </p:spPr>
        <p:txBody>
          <a:bodyPr/>
          <a:lstStyle/>
          <a:p>
            <a:r>
              <a:rPr lang="en-US" b="1" dirty="0"/>
              <a:t>Join our Facebook Community:</a:t>
            </a:r>
            <a:br>
              <a:rPr lang="en-US" b="1" dirty="0"/>
            </a:br>
            <a:r>
              <a:rPr lang="en-US" b="1" dirty="0"/>
              <a:t>IBM Developer MEA</a:t>
            </a:r>
            <a:endParaRPr lang="en-AE" b="1" dirty="0"/>
          </a:p>
        </p:txBody>
      </p:sp>
      <p:sp>
        <p:nvSpPr>
          <p:cNvPr id="4" name="Slide Number Placeholder 3">
            <a:extLst>
              <a:ext uri="{FF2B5EF4-FFF2-40B4-BE49-F238E27FC236}">
                <a16:creationId xmlns:a16="http://schemas.microsoft.com/office/drawing/2014/main" id="{67E650A5-4233-9148-AD65-7D817C4291E5}"/>
              </a:ext>
            </a:extLst>
          </p:cNvPr>
          <p:cNvSpPr>
            <a:spLocks noGrp="1"/>
          </p:cNvSpPr>
          <p:nvPr>
            <p:ph type="sldNum" sz="quarter" idx="11"/>
          </p:nvPr>
        </p:nvSpPr>
        <p:spPr/>
        <p:txBody>
          <a:bodyPr/>
          <a:lstStyle/>
          <a:p>
            <a:fld id="{59395FB3-9C97-154F-86B2-7E381B951268}" type="slidenum">
              <a:rPr lang="en-US" smtClean="0"/>
              <a:pPr/>
              <a:t>18</a:t>
            </a:fld>
            <a:endParaRPr lang="en-US" dirty="0"/>
          </a:p>
        </p:txBody>
      </p:sp>
      <p:sp>
        <p:nvSpPr>
          <p:cNvPr id="3" name="Text Placeholder 2">
            <a:extLst>
              <a:ext uri="{FF2B5EF4-FFF2-40B4-BE49-F238E27FC236}">
                <a16:creationId xmlns:a16="http://schemas.microsoft.com/office/drawing/2014/main" id="{8509BB41-98B9-444B-A533-22049EE0D5A8}"/>
              </a:ext>
            </a:extLst>
          </p:cNvPr>
          <p:cNvSpPr>
            <a:spLocks noGrp="1"/>
          </p:cNvSpPr>
          <p:nvPr>
            <p:ph type="body" sz="quarter" idx="12"/>
          </p:nvPr>
        </p:nvSpPr>
        <p:spPr/>
        <p:txBody>
          <a:bodyPr/>
          <a:lstStyle/>
          <a:p>
            <a:endParaRPr lang="en-US"/>
          </a:p>
        </p:txBody>
      </p:sp>
      <p:sp>
        <p:nvSpPr>
          <p:cNvPr id="14" name="Text Placeholder 4">
            <a:extLst>
              <a:ext uri="{FF2B5EF4-FFF2-40B4-BE49-F238E27FC236}">
                <a16:creationId xmlns:a16="http://schemas.microsoft.com/office/drawing/2014/main" id="{F12B82AD-9171-FC46-B5E8-52D59AF23DB6}"/>
              </a:ext>
            </a:extLst>
          </p:cNvPr>
          <p:cNvSpPr txBox="1">
            <a:spLocks noGrp="1"/>
          </p:cNvSpPr>
          <p:nvPr>
            <p:ph type="body" sz="quarter" idx="13"/>
          </p:nvPr>
        </p:nvSpPr>
        <p:spPr>
          <a:xfrm>
            <a:off x="654710" y="1243584"/>
            <a:ext cx="4465930" cy="3252216"/>
          </a:xfrm>
          <a:prstGeom prst="rect">
            <a:avLst/>
          </a:prstGeom>
        </p:spPr>
        <p:txBody>
          <a:bodyPr vert="horz" lIns="0" tIns="0" rIns="0" bIns="0" rtlCol="0" anchor="ctr">
            <a:noAutofit/>
          </a:bodyPr>
          <a:lst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a:lstStyle>
          <a:p>
            <a:pPr>
              <a:lnSpc>
                <a:spcPct val="150000"/>
              </a:lnSpc>
            </a:pPr>
            <a:r>
              <a:rPr lang="en-US" sz="2160" dirty="0">
                <a:hlinkClick r:id="rId3"/>
              </a:rPr>
              <a:t>fb.com/groups/ibmdevelopermea/</a:t>
            </a:r>
            <a:r>
              <a:rPr lang="en-US" sz="2160" dirty="0"/>
              <a:t> </a:t>
            </a:r>
          </a:p>
          <a:p>
            <a:pPr algn="ctr"/>
            <a:endParaRPr lang="en-AE" sz="2160" dirty="0"/>
          </a:p>
        </p:txBody>
      </p:sp>
      <p:sp>
        <p:nvSpPr>
          <p:cNvPr id="17" name="TextBox 16">
            <a:extLst>
              <a:ext uri="{FF2B5EF4-FFF2-40B4-BE49-F238E27FC236}">
                <a16:creationId xmlns:a16="http://schemas.microsoft.com/office/drawing/2014/main" id="{62D1C634-61D3-4450-849F-48B434AE52F0}"/>
              </a:ext>
            </a:extLst>
          </p:cNvPr>
          <p:cNvSpPr txBox="1"/>
          <p:nvPr/>
        </p:nvSpPr>
        <p:spPr>
          <a:xfrm>
            <a:off x="6924675" y="63287"/>
            <a:ext cx="2389749" cy="224485"/>
          </a:xfrm>
          <a:prstGeom prst="rect">
            <a:avLst/>
          </a:prstGeom>
          <a:noFill/>
        </p:spPr>
        <p:txBody>
          <a:bodyPr wrap="square" rtlCol="0">
            <a:spAutoFit/>
          </a:bodyPr>
          <a:lstStyle/>
          <a:p>
            <a:pPr>
              <a:lnSpc>
                <a:spcPts val="1080"/>
              </a:lnSpc>
              <a:spcAft>
                <a:spcPts val="405"/>
              </a:spcAft>
            </a:pPr>
            <a:r>
              <a:rPr lang="en-AE" sz="743" dirty="0">
                <a:latin typeface="IBM Plex Sans" charset="0"/>
                <a:ea typeface="IBM Plex Sans" charset="0"/>
                <a:cs typeface="IBM Plex Sans" charset="0"/>
              </a:rPr>
              <a:t>Get Started here:</a:t>
            </a:r>
            <a:r>
              <a:rPr lang="en-US" sz="810" dirty="0">
                <a:hlinkClick r:id="rId4"/>
              </a:rPr>
              <a:t> https://ibm.biz/oc-deploy</a:t>
            </a:r>
            <a:endParaRPr lang="en-US" sz="743" dirty="0"/>
          </a:p>
        </p:txBody>
      </p:sp>
      <p:sp>
        <p:nvSpPr>
          <p:cNvPr id="8" name="Footer Placeholder 4">
            <a:extLst>
              <a:ext uri="{FF2B5EF4-FFF2-40B4-BE49-F238E27FC236}">
                <a16:creationId xmlns:a16="http://schemas.microsoft.com/office/drawing/2014/main" id="{01F44A22-F08C-4E27-9838-AB7A4940CC6B}"/>
              </a:ext>
            </a:extLst>
          </p:cNvPr>
          <p:cNvSpPr>
            <a:spLocks noGrp="1"/>
          </p:cNvSpPr>
          <p:nvPr>
            <p:ph type="ftr" sz="quarter" idx="10"/>
          </p:nvPr>
        </p:nvSpPr>
        <p:spPr>
          <a:xfrm>
            <a:off x="580796" y="4840708"/>
            <a:ext cx="4331270" cy="150018"/>
          </a:xfrm>
        </p:spPr>
        <p:txBody>
          <a:bodyPr/>
          <a:lstStyle/>
          <a:p>
            <a:r>
              <a:rPr lang="en-US" dirty="0"/>
              <a:t>How to deploy and control the workloads for your applications on Red Hat OpenShift </a:t>
            </a:r>
            <a:r>
              <a:rPr lang="en-US" dirty="0">
                <a:solidFill>
                  <a:schemeClr val="tx1"/>
                </a:solidFill>
                <a:latin typeface="IBM Plex Sans Light" panose="020B0403050000000000" pitchFamily="34" charset="77"/>
              </a:rPr>
              <a:t>/ October 13</a:t>
            </a:r>
            <a:r>
              <a:rPr lang="en-US" dirty="0"/>
              <a:t>th</a:t>
            </a:r>
            <a:r>
              <a:rPr lang="en-US" dirty="0">
                <a:solidFill>
                  <a:schemeClr val="tx1"/>
                </a:solidFill>
                <a:latin typeface="IBM Plex Sans Light" panose="020B0403050000000000" pitchFamily="34" charset="77"/>
              </a:rPr>
              <a:t> ,2021 / © 2021 IBM Corporation</a:t>
            </a:r>
          </a:p>
        </p:txBody>
      </p:sp>
      <p:pic>
        <p:nvPicPr>
          <p:cNvPr id="6" name="Graphic 5">
            <a:extLst>
              <a:ext uri="{FF2B5EF4-FFF2-40B4-BE49-F238E27FC236}">
                <a16:creationId xmlns:a16="http://schemas.microsoft.com/office/drawing/2014/main" id="{66C2902F-F8EC-40AF-BA13-F5042E8F56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9596" y="1243584"/>
            <a:ext cx="3911318" cy="3045897"/>
          </a:xfrm>
          <a:prstGeom prst="rect">
            <a:avLst/>
          </a:prstGeom>
        </p:spPr>
      </p:pic>
    </p:spTree>
    <p:extLst>
      <p:ext uri="{BB962C8B-B14F-4D97-AF65-F5344CB8AC3E}">
        <p14:creationId xmlns:p14="http://schemas.microsoft.com/office/powerpoint/2010/main" val="478441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B4CFF4-C475-4DBE-873F-892825050E38}"/>
              </a:ext>
            </a:extLst>
          </p:cNvPr>
          <p:cNvSpPr>
            <a:spLocks noGrp="1"/>
          </p:cNvSpPr>
          <p:nvPr>
            <p:ph sz="quarter" idx="17"/>
          </p:nvPr>
        </p:nvSpPr>
        <p:spPr/>
        <p:txBody>
          <a:bodyPr/>
          <a:lstStyle/>
          <a:p>
            <a:endParaRPr lang="en-US"/>
          </a:p>
        </p:txBody>
      </p:sp>
      <p:sp>
        <p:nvSpPr>
          <p:cNvPr id="10" name="Content Placeholder 9">
            <a:extLst>
              <a:ext uri="{FF2B5EF4-FFF2-40B4-BE49-F238E27FC236}">
                <a16:creationId xmlns:a16="http://schemas.microsoft.com/office/drawing/2014/main" id="{1F5F0241-8FAD-4B61-BED6-936C19DCCF52}"/>
              </a:ext>
            </a:extLst>
          </p:cNvPr>
          <p:cNvSpPr>
            <a:spLocks noGrp="1"/>
          </p:cNvSpPr>
          <p:nvPr>
            <p:ph sz="quarter" idx="19"/>
          </p:nvPr>
        </p:nvSpPr>
        <p:spPr/>
        <p:txBody>
          <a:bodyPr/>
          <a:lstStyle/>
          <a:p>
            <a:endParaRPr lang="en-US"/>
          </a:p>
        </p:txBody>
      </p:sp>
      <p:sp>
        <p:nvSpPr>
          <p:cNvPr id="4" name="Title 3">
            <a:extLst>
              <a:ext uri="{FF2B5EF4-FFF2-40B4-BE49-F238E27FC236}">
                <a16:creationId xmlns:a16="http://schemas.microsoft.com/office/drawing/2014/main" id="{79000B5C-D96B-C24C-9726-546385FC1041}"/>
              </a:ext>
            </a:extLst>
          </p:cNvPr>
          <p:cNvSpPr>
            <a:spLocks noGrp="1"/>
          </p:cNvSpPr>
          <p:nvPr>
            <p:ph type="title"/>
          </p:nvPr>
        </p:nvSpPr>
        <p:spPr/>
        <p:txBody>
          <a:bodyPr/>
          <a:lstStyle/>
          <a:p>
            <a:r>
              <a:rPr lang="en-AE" dirty="0"/>
              <a:t>Thank you!</a:t>
            </a:r>
          </a:p>
        </p:txBody>
      </p:sp>
      <p:sp>
        <p:nvSpPr>
          <p:cNvPr id="13" name="Footer Placeholder 4">
            <a:extLst>
              <a:ext uri="{FF2B5EF4-FFF2-40B4-BE49-F238E27FC236}">
                <a16:creationId xmlns:a16="http://schemas.microsoft.com/office/drawing/2014/main" id="{006959DD-0CDE-4FE1-B8A1-50CEA34E7148}"/>
              </a:ext>
            </a:extLst>
          </p:cNvPr>
          <p:cNvSpPr>
            <a:spLocks noGrp="1"/>
          </p:cNvSpPr>
          <p:nvPr>
            <p:ph type="ftr" sz="quarter" idx="10"/>
          </p:nvPr>
        </p:nvSpPr>
        <p:spPr/>
        <p:txBody>
          <a:bodyPr/>
          <a:lstStyle/>
          <a:p>
            <a:r>
              <a:rPr lang="en-US" dirty="0"/>
              <a:t>How to deploy and control the workloads for your applications on Red Hat OpenShift </a:t>
            </a:r>
            <a:r>
              <a:rPr lang="en-US" dirty="0">
                <a:solidFill>
                  <a:schemeClr val="tx1"/>
                </a:solidFill>
                <a:latin typeface="IBM Plex Sans Light" panose="020B0403050000000000" pitchFamily="34" charset="77"/>
              </a:rPr>
              <a:t>/ October 13</a:t>
            </a:r>
            <a:r>
              <a:rPr lang="en-US" dirty="0"/>
              <a:t>th</a:t>
            </a:r>
            <a:r>
              <a:rPr lang="en-US" dirty="0">
                <a:solidFill>
                  <a:schemeClr val="tx1"/>
                </a:solidFill>
                <a:latin typeface="IBM Plex Sans Light" panose="020B0403050000000000" pitchFamily="34" charset="77"/>
              </a:rPr>
              <a:t> ,2021 / © 2021 IBM Corporation</a:t>
            </a:r>
          </a:p>
        </p:txBody>
      </p:sp>
      <p:sp>
        <p:nvSpPr>
          <p:cNvPr id="6" name="Slide Number Placeholder 5">
            <a:extLst>
              <a:ext uri="{FF2B5EF4-FFF2-40B4-BE49-F238E27FC236}">
                <a16:creationId xmlns:a16="http://schemas.microsoft.com/office/drawing/2014/main" id="{86F9334E-1F8C-2C43-B1EC-5382EDFB0B77}"/>
              </a:ext>
            </a:extLst>
          </p:cNvPr>
          <p:cNvSpPr>
            <a:spLocks noGrp="1"/>
          </p:cNvSpPr>
          <p:nvPr>
            <p:ph type="sldNum" sz="quarter" idx="11"/>
          </p:nvPr>
        </p:nvSpPr>
        <p:spPr/>
        <p:txBody>
          <a:bodyPr/>
          <a:lstStyle/>
          <a:p>
            <a:fld id="{59395FB3-9C97-154F-86B2-7E381B951268}" type="slidenum">
              <a:rPr lang="en-US" smtClean="0"/>
              <a:pPr/>
              <a:t>19</a:t>
            </a:fld>
            <a:endParaRPr lang="en-US" dirty="0"/>
          </a:p>
        </p:txBody>
      </p:sp>
      <p:sp>
        <p:nvSpPr>
          <p:cNvPr id="7" name="Text Placeholder 6">
            <a:extLst>
              <a:ext uri="{FF2B5EF4-FFF2-40B4-BE49-F238E27FC236}">
                <a16:creationId xmlns:a16="http://schemas.microsoft.com/office/drawing/2014/main" id="{0B421E22-BCCC-FA43-945E-1003FFA548E0}"/>
              </a:ext>
            </a:extLst>
          </p:cNvPr>
          <p:cNvSpPr>
            <a:spLocks noGrp="1"/>
          </p:cNvSpPr>
          <p:nvPr>
            <p:ph type="body" sz="quarter" idx="13"/>
          </p:nvPr>
        </p:nvSpPr>
        <p:spPr/>
        <p:txBody>
          <a:bodyPr/>
          <a:lstStyle/>
          <a:p>
            <a:pPr>
              <a:lnSpc>
                <a:spcPct val="100000"/>
              </a:lnSpc>
            </a:pPr>
            <a:r>
              <a:rPr lang="en-US" sz="1440" dirty="0"/>
              <a:t>Asna Javed</a:t>
            </a:r>
            <a:br>
              <a:rPr lang="en-US" sz="1440" dirty="0"/>
            </a:br>
            <a:r>
              <a:rPr lang="en-US" sz="1440" dirty="0"/>
              <a:t>Lead Developer Advocate, PAK</a:t>
            </a:r>
            <a:br>
              <a:rPr lang="en-US" sz="1440" dirty="0"/>
            </a:br>
            <a:r>
              <a:rPr lang="en-US" sz="1440" dirty="0">
                <a:hlinkClick r:id="rId2"/>
              </a:rPr>
              <a:t>asna.javed1@ibm.com</a:t>
            </a:r>
            <a:endParaRPr lang="en-US" sz="1440" dirty="0"/>
          </a:p>
          <a:p>
            <a:pPr>
              <a:lnSpc>
                <a:spcPct val="100000"/>
              </a:lnSpc>
            </a:pPr>
            <a:r>
              <a:rPr lang="en-US" sz="1440" dirty="0">
                <a:hlinkClick r:id="rId3"/>
              </a:rPr>
              <a:t>linkedin.com/in/asnajaved/</a:t>
            </a:r>
            <a:endParaRPr lang="en-US" sz="1440" dirty="0"/>
          </a:p>
          <a:p>
            <a:pPr>
              <a:lnSpc>
                <a:spcPct val="100000"/>
              </a:lnSpc>
            </a:pPr>
            <a:endParaRPr lang="en-US" sz="1440" dirty="0"/>
          </a:p>
          <a:p>
            <a:pPr>
              <a:lnSpc>
                <a:spcPct val="100000"/>
              </a:lnSpc>
            </a:pPr>
            <a:r>
              <a:rPr lang="en-US" sz="1440" dirty="0"/>
              <a:t>- </a:t>
            </a:r>
          </a:p>
          <a:p>
            <a:pPr>
              <a:lnSpc>
                <a:spcPct val="100000"/>
              </a:lnSpc>
            </a:pPr>
            <a:endParaRPr lang="en-US" sz="1440" dirty="0"/>
          </a:p>
          <a:p>
            <a:pPr>
              <a:lnSpc>
                <a:spcPct val="100000"/>
              </a:lnSpc>
            </a:pPr>
            <a:r>
              <a:rPr lang="en-US" sz="1440" dirty="0"/>
              <a:t>Masa </a:t>
            </a:r>
            <a:r>
              <a:rPr lang="en-US" sz="1440" dirty="0" err="1"/>
              <a:t>Abushamleh</a:t>
            </a:r>
            <a:br>
              <a:rPr lang="en-US" sz="1440" dirty="0"/>
            </a:br>
            <a:r>
              <a:rPr lang="en-US" sz="1440" dirty="0"/>
              <a:t>Developer Advocate, UAE </a:t>
            </a:r>
          </a:p>
          <a:p>
            <a:pPr>
              <a:lnSpc>
                <a:spcPct val="100000"/>
              </a:lnSpc>
            </a:pPr>
            <a:r>
              <a:rPr lang="en-US" sz="1440" dirty="0">
                <a:hlinkClick r:id="rId4"/>
              </a:rPr>
              <a:t>masa.abushamleh@ibm.com</a:t>
            </a:r>
            <a:r>
              <a:rPr lang="en-US" sz="1440" dirty="0"/>
              <a:t> </a:t>
            </a:r>
            <a:br>
              <a:rPr lang="en-US" sz="1440" dirty="0"/>
            </a:br>
            <a:r>
              <a:rPr lang="en-US" sz="1440" dirty="0">
                <a:hlinkClick r:id="rId5"/>
              </a:rPr>
              <a:t>linkedin.com/in/masa-abushamleh/</a:t>
            </a:r>
            <a:r>
              <a:rPr lang="en-US" sz="1440" dirty="0"/>
              <a:t> </a:t>
            </a:r>
            <a:br>
              <a:rPr lang="en-US" sz="1440" dirty="0"/>
            </a:br>
            <a:endParaRPr lang="en-US" sz="1440" dirty="0"/>
          </a:p>
          <a:p>
            <a:pPr>
              <a:lnSpc>
                <a:spcPct val="100000"/>
              </a:lnSpc>
            </a:pPr>
            <a:br>
              <a:rPr lang="en-US" sz="1440" dirty="0"/>
            </a:br>
            <a:endParaRPr lang="en-US" sz="1440" dirty="0"/>
          </a:p>
          <a:p>
            <a:pPr>
              <a:lnSpc>
                <a:spcPct val="100000"/>
              </a:lnSpc>
            </a:pPr>
            <a:endParaRPr lang="en-US" sz="1440" dirty="0"/>
          </a:p>
        </p:txBody>
      </p:sp>
      <p:sp>
        <p:nvSpPr>
          <p:cNvPr id="8" name="Title 1">
            <a:extLst>
              <a:ext uri="{FF2B5EF4-FFF2-40B4-BE49-F238E27FC236}">
                <a16:creationId xmlns:a16="http://schemas.microsoft.com/office/drawing/2014/main" id="{9A6C2C49-41E2-3F49-9DE5-3E315DEA042B}"/>
              </a:ext>
            </a:extLst>
          </p:cNvPr>
          <p:cNvSpPr txBox="1">
            <a:spLocks/>
          </p:cNvSpPr>
          <p:nvPr/>
        </p:nvSpPr>
        <p:spPr>
          <a:xfrm>
            <a:off x="4752990" y="340661"/>
            <a:ext cx="3728009" cy="724205"/>
          </a:xfrm>
          <a:prstGeom prst="rect">
            <a:avLst/>
          </a:prstGeom>
        </p:spPr>
        <p:txBody>
          <a:bodyPr vert="horz" lIns="0" tIns="0" rIns="0" bIns="0" rtlCol="0" anchor="t">
            <a:noAutofit/>
          </a:bodyPr>
          <a:lstStyle>
            <a:lvl1pPr algn="l" rtl="0" eaLnBrk="1" fontAlgn="base" hangingPunct="1">
              <a:lnSpc>
                <a:spcPts val="3733"/>
              </a:lnSpc>
              <a:spcBef>
                <a:spcPct val="0"/>
              </a:spcBef>
              <a:spcAft>
                <a:spcPts val="2400"/>
              </a:spcAft>
              <a:defRPr sz="32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a:lstStyle>
          <a:p>
            <a:r>
              <a:rPr lang="en-AE" sz="1620" b="1" kern="0" dirty="0"/>
              <a:t>Let us know how we did!</a:t>
            </a:r>
          </a:p>
        </p:txBody>
      </p:sp>
      <p:sp>
        <p:nvSpPr>
          <p:cNvPr id="9" name="Text Placeholder 6">
            <a:extLst>
              <a:ext uri="{FF2B5EF4-FFF2-40B4-BE49-F238E27FC236}">
                <a16:creationId xmlns:a16="http://schemas.microsoft.com/office/drawing/2014/main" id="{252FA260-8C27-854E-82F9-332502153480}"/>
              </a:ext>
            </a:extLst>
          </p:cNvPr>
          <p:cNvSpPr txBox="1">
            <a:spLocks/>
          </p:cNvSpPr>
          <p:nvPr/>
        </p:nvSpPr>
        <p:spPr>
          <a:xfrm>
            <a:off x="5036821" y="3893888"/>
            <a:ext cx="3444178" cy="315869"/>
          </a:xfrm>
          <a:prstGeom prst="rect">
            <a:avLst/>
          </a:prstGeom>
        </p:spPr>
        <p:txBody>
          <a:bodyPr/>
          <a:lst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a:lstStyle>
          <a:p>
            <a:pPr>
              <a:lnSpc>
                <a:spcPct val="100000"/>
              </a:lnSpc>
            </a:pPr>
            <a:r>
              <a:rPr lang="en-US" sz="1215" b="1" kern="0" dirty="0"/>
              <a:t>Survey link: </a:t>
            </a:r>
            <a:r>
              <a:rPr lang="en-US" sz="1215" kern="0" dirty="0">
                <a:latin typeface="IBM Plex Mono Light" panose="020B0409050203000203" pitchFamily="49" charset="0"/>
                <a:hlinkClick r:id="rId6"/>
              </a:rPr>
              <a:t>https://ibm.biz/Bdf8Aj</a:t>
            </a:r>
            <a:r>
              <a:rPr lang="en-US" sz="1215" kern="0" dirty="0">
                <a:latin typeface="IBM Plex Mono Light" panose="020B0409050203000203" pitchFamily="49" charset="0"/>
              </a:rPr>
              <a:t>  </a:t>
            </a:r>
            <a:endParaRPr lang="en-US" sz="1215" kern="0" dirty="0"/>
          </a:p>
        </p:txBody>
      </p:sp>
      <p:pic>
        <p:nvPicPr>
          <p:cNvPr id="5" name="Picture 4" descr="Qr code&#10;&#10;Description automatically generated">
            <a:extLst>
              <a:ext uri="{FF2B5EF4-FFF2-40B4-BE49-F238E27FC236}">
                <a16:creationId xmlns:a16="http://schemas.microsoft.com/office/drawing/2014/main" id="{E8E76D8B-3BBB-4EC8-93FD-6944A78A1596}"/>
              </a:ext>
            </a:extLst>
          </p:cNvPr>
          <p:cNvPicPr>
            <a:picLocks noChangeAspect="1"/>
          </p:cNvPicPr>
          <p:nvPr/>
        </p:nvPicPr>
        <p:blipFill>
          <a:blip r:embed="rId7"/>
          <a:stretch>
            <a:fillRect/>
          </a:stretch>
        </p:blipFill>
        <p:spPr>
          <a:xfrm>
            <a:off x="5425826" y="1139358"/>
            <a:ext cx="2382339" cy="2382339"/>
          </a:xfrm>
          <a:prstGeom prst="rect">
            <a:avLst/>
          </a:prstGeom>
        </p:spPr>
      </p:pic>
    </p:spTree>
    <p:extLst>
      <p:ext uri="{BB962C8B-B14F-4D97-AF65-F5344CB8AC3E}">
        <p14:creationId xmlns:p14="http://schemas.microsoft.com/office/powerpoint/2010/main" val="3717041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6C8324C-344A-44CD-A5CB-3D0C22597D1B}"/>
              </a:ext>
            </a:extLst>
          </p:cNvPr>
          <p:cNvSpPr>
            <a:spLocks noGrp="1"/>
          </p:cNvSpPr>
          <p:nvPr>
            <p:ph type="pic" sz="quarter" idx="14"/>
          </p:nvPr>
        </p:nvSpPr>
        <p:spPr/>
      </p:sp>
      <p:sp>
        <p:nvSpPr>
          <p:cNvPr id="3" name="Title 2">
            <a:extLst>
              <a:ext uri="{FF2B5EF4-FFF2-40B4-BE49-F238E27FC236}">
                <a16:creationId xmlns:a16="http://schemas.microsoft.com/office/drawing/2014/main" id="{4D4A4C6C-0F12-4594-A67D-33BDE8DAEBF4}"/>
              </a:ext>
            </a:extLst>
          </p:cNvPr>
          <p:cNvSpPr>
            <a:spLocks noGrp="1"/>
          </p:cNvSpPr>
          <p:nvPr>
            <p:ph type="title"/>
          </p:nvPr>
        </p:nvSpPr>
        <p:spPr>
          <a:xfrm>
            <a:off x="210312" y="175530"/>
            <a:ext cx="4142232" cy="804672"/>
          </a:xfrm>
        </p:spPr>
        <p:txBody>
          <a:bodyPr anchor="t">
            <a:normAutofit/>
          </a:bodyPr>
          <a:lstStyle/>
          <a:p>
            <a:r>
              <a:rPr lang="en-US"/>
              <a:t>Agenda</a:t>
            </a:r>
            <a:endParaRPr lang="en-US" dirty="0"/>
          </a:p>
        </p:txBody>
      </p:sp>
      <p:sp>
        <p:nvSpPr>
          <p:cNvPr id="10" name="Footer Placeholder 4">
            <a:extLst>
              <a:ext uri="{FF2B5EF4-FFF2-40B4-BE49-F238E27FC236}">
                <a16:creationId xmlns:a16="http://schemas.microsoft.com/office/drawing/2014/main" id="{A6D9FD3F-7C4A-4584-9241-953BA3EAD9B3}"/>
              </a:ext>
            </a:extLst>
          </p:cNvPr>
          <p:cNvSpPr>
            <a:spLocks noGrp="1"/>
          </p:cNvSpPr>
          <p:nvPr>
            <p:ph type="ftr" sz="quarter" idx="10"/>
          </p:nvPr>
        </p:nvSpPr>
        <p:spPr>
          <a:xfrm>
            <a:off x="228666" y="4787900"/>
            <a:ext cx="4114734" cy="166687"/>
          </a:xfrm>
        </p:spPr>
        <p:txBody>
          <a:bodyPr/>
          <a:lstStyle/>
          <a:p>
            <a:r>
              <a:rPr lang="en-US"/>
              <a:t>How to deploy and control the workloads for your applications on Red Hat OpenShift / October 13th ,2021 / © 2021 IBM Corporation</a:t>
            </a:r>
            <a:endParaRPr lang="en-US" dirty="0"/>
          </a:p>
        </p:txBody>
      </p:sp>
      <p:sp>
        <p:nvSpPr>
          <p:cNvPr id="16" name="Slide Number Placeholder 4">
            <a:extLst>
              <a:ext uri="{FF2B5EF4-FFF2-40B4-BE49-F238E27FC236}">
                <a16:creationId xmlns:a16="http://schemas.microsoft.com/office/drawing/2014/main" id="{FE2610DD-27FC-44F9-9046-1773813A232F}"/>
              </a:ext>
            </a:extLst>
          </p:cNvPr>
          <p:cNvSpPr>
            <a:spLocks noGrp="1"/>
          </p:cNvSpPr>
          <p:nvPr>
            <p:ph type="sldNum" sz="quarter" idx="11"/>
          </p:nvPr>
        </p:nvSpPr>
        <p:spPr>
          <a:xfrm>
            <a:off x="7086600" y="4787900"/>
            <a:ext cx="1828732" cy="166687"/>
          </a:xfrm>
        </p:spPr>
        <p:txBody>
          <a:bodyPr/>
          <a:lstStyle/>
          <a:p>
            <a:fld id="{59395FB3-9C97-154F-86B2-7E381B951268}" type="slidenum">
              <a:rPr lang="en-US" smtClean="0"/>
              <a:pPr/>
              <a:t>2</a:t>
            </a:fld>
            <a:endParaRPr lang="en-US"/>
          </a:p>
        </p:txBody>
      </p:sp>
      <p:sp>
        <p:nvSpPr>
          <p:cNvPr id="14" name="Text Placeholder 13">
            <a:extLst>
              <a:ext uri="{FF2B5EF4-FFF2-40B4-BE49-F238E27FC236}">
                <a16:creationId xmlns:a16="http://schemas.microsoft.com/office/drawing/2014/main" id="{D2033506-9D0E-4F6F-BDAA-E46E61686721}"/>
              </a:ext>
            </a:extLst>
          </p:cNvPr>
          <p:cNvSpPr>
            <a:spLocks noGrp="1"/>
          </p:cNvSpPr>
          <p:nvPr>
            <p:ph type="body" sz="quarter" idx="13"/>
          </p:nvPr>
        </p:nvSpPr>
        <p:spPr/>
        <p:txBody>
          <a:bodyPr/>
          <a:lstStyle/>
          <a:p>
            <a:r>
              <a:rPr lang="en-US" sz="1260" b="1" dirty="0"/>
              <a:t>Red Hat OpenShift for Developers		  5</a:t>
            </a:r>
          </a:p>
          <a:p>
            <a:r>
              <a:rPr lang="en-US" sz="1260" b="1" dirty="0"/>
              <a:t>Builds				  7</a:t>
            </a:r>
            <a:br>
              <a:rPr lang="en-US" sz="1260" b="1" dirty="0"/>
            </a:br>
            <a:r>
              <a:rPr lang="en-US" sz="1260" dirty="0"/>
              <a:t>Build &amp; </a:t>
            </a:r>
            <a:r>
              <a:rPr lang="en-US" sz="1260" dirty="0" err="1"/>
              <a:t>BuildConfig</a:t>
            </a:r>
            <a:endParaRPr lang="en-US" sz="1260" dirty="0"/>
          </a:p>
          <a:p>
            <a:pPr marL="0" lvl="1" indent="0">
              <a:buNone/>
            </a:pPr>
            <a:r>
              <a:rPr lang="en-US" sz="1260" b="1" dirty="0"/>
              <a:t>Build Strategies			  8</a:t>
            </a:r>
            <a:br>
              <a:rPr lang="en-US" sz="1260" b="1" dirty="0"/>
            </a:br>
            <a:r>
              <a:rPr lang="en-US" sz="1260" dirty="0"/>
              <a:t>Docker build				  9</a:t>
            </a:r>
            <a:br>
              <a:rPr lang="en-US" sz="1260" dirty="0"/>
            </a:br>
            <a:r>
              <a:rPr lang="en-US" sz="1260" dirty="0"/>
              <a:t>S2I build				10</a:t>
            </a:r>
            <a:br>
              <a:rPr lang="en-US" sz="1260" dirty="0"/>
            </a:br>
            <a:r>
              <a:rPr lang="en-US" sz="1260" dirty="0"/>
              <a:t>Custom build			12</a:t>
            </a:r>
          </a:p>
          <a:p>
            <a:pPr marL="0" lvl="1" indent="0">
              <a:buNone/>
            </a:pPr>
            <a:r>
              <a:rPr lang="en-US" sz="1260" b="1" dirty="0"/>
              <a:t>Scaling Applications			13</a:t>
            </a:r>
          </a:p>
          <a:p>
            <a:r>
              <a:rPr lang="en-US" sz="1260" b="1" dirty="0"/>
              <a:t>Update &amp; Rollback			14</a:t>
            </a:r>
          </a:p>
          <a:p>
            <a:r>
              <a:rPr lang="en-US" sz="1260" b="1" dirty="0"/>
              <a:t>Hands-on				15</a:t>
            </a:r>
          </a:p>
          <a:p>
            <a:endParaRPr lang="en-US" sz="1260" b="1" dirty="0"/>
          </a:p>
          <a:p>
            <a:endParaRPr lang="en-US" dirty="0"/>
          </a:p>
        </p:txBody>
      </p:sp>
      <p:pic>
        <p:nvPicPr>
          <p:cNvPr id="9" name="Graphic 8">
            <a:extLst>
              <a:ext uri="{FF2B5EF4-FFF2-40B4-BE49-F238E27FC236}">
                <a16:creationId xmlns:a16="http://schemas.microsoft.com/office/drawing/2014/main" id="{FA327B97-B32B-40EB-BE91-31926F9602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26099" y="1084464"/>
            <a:ext cx="3463801" cy="2618972"/>
          </a:xfrm>
          <a:prstGeom prst="rect">
            <a:avLst/>
          </a:prstGeom>
        </p:spPr>
      </p:pic>
    </p:spTree>
    <p:extLst>
      <p:ext uri="{BB962C8B-B14F-4D97-AF65-F5344CB8AC3E}">
        <p14:creationId xmlns:p14="http://schemas.microsoft.com/office/powerpoint/2010/main" val="3741429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580B13-5CCE-446C-ADA8-75BE54EE9BFA}"/>
              </a:ext>
            </a:extLst>
          </p:cNvPr>
          <p:cNvSpPr>
            <a:spLocks noGrp="1"/>
          </p:cNvSpPr>
          <p:nvPr>
            <p:ph type="title"/>
          </p:nvPr>
        </p:nvSpPr>
        <p:spPr>
          <a:xfrm>
            <a:off x="210312" y="175530"/>
            <a:ext cx="4142232" cy="800100"/>
          </a:xfrm>
        </p:spPr>
        <p:txBody>
          <a:bodyPr/>
          <a:lstStyle/>
          <a:p>
            <a:r>
              <a:rPr lang="en-US" dirty="0"/>
              <a:t>Let’s Get Started</a:t>
            </a:r>
          </a:p>
        </p:txBody>
      </p:sp>
      <p:sp>
        <p:nvSpPr>
          <p:cNvPr id="6" name="Footer Placeholder 4">
            <a:extLst>
              <a:ext uri="{FF2B5EF4-FFF2-40B4-BE49-F238E27FC236}">
                <a16:creationId xmlns:a16="http://schemas.microsoft.com/office/drawing/2014/main" id="{A2BC9A71-CE47-4611-844E-FB74DC1DF70F}"/>
              </a:ext>
            </a:extLst>
          </p:cNvPr>
          <p:cNvSpPr>
            <a:spLocks noGrp="1"/>
          </p:cNvSpPr>
          <p:nvPr>
            <p:ph type="ftr" sz="quarter" idx="10"/>
          </p:nvPr>
        </p:nvSpPr>
        <p:spPr>
          <a:xfrm>
            <a:off x="228666" y="4787900"/>
            <a:ext cx="4114734" cy="166687"/>
          </a:xfrm>
        </p:spPr>
        <p:txBody>
          <a:bodyPr/>
          <a:lstStyle/>
          <a:p>
            <a:r>
              <a:rPr lang="en-US" dirty="0"/>
              <a:t>How to deploy and control the workloads for your applications on Red Hat OpenShift / October 13th ,2021 / © 2021 IBM Corporation</a:t>
            </a:r>
          </a:p>
        </p:txBody>
      </p:sp>
      <p:sp>
        <p:nvSpPr>
          <p:cNvPr id="13" name="Text Placeholder 12">
            <a:extLst>
              <a:ext uri="{FF2B5EF4-FFF2-40B4-BE49-F238E27FC236}">
                <a16:creationId xmlns:a16="http://schemas.microsoft.com/office/drawing/2014/main" id="{F0B6E839-F80F-4C40-BECC-FADDF626601B}"/>
              </a:ext>
            </a:extLst>
          </p:cNvPr>
          <p:cNvSpPr>
            <a:spLocks noGrp="1"/>
          </p:cNvSpPr>
          <p:nvPr>
            <p:ph type="body" sz="quarter" idx="12"/>
          </p:nvPr>
        </p:nvSpPr>
        <p:spPr/>
        <p:txBody>
          <a:bodyPr/>
          <a:lstStyle/>
          <a:p>
            <a:endParaRPr lang="en-US"/>
          </a:p>
        </p:txBody>
      </p:sp>
      <p:sp>
        <p:nvSpPr>
          <p:cNvPr id="14" name="Text Placeholder 13">
            <a:extLst>
              <a:ext uri="{FF2B5EF4-FFF2-40B4-BE49-F238E27FC236}">
                <a16:creationId xmlns:a16="http://schemas.microsoft.com/office/drawing/2014/main" id="{A0CA3BCC-67AC-4334-B673-F931FFF038BE}"/>
              </a:ext>
            </a:extLst>
          </p:cNvPr>
          <p:cNvSpPr>
            <a:spLocks noGrp="1"/>
          </p:cNvSpPr>
          <p:nvPr>
            <p:ph type="body" sz="quarter" idx="13"/>
          </p:nvPr>
        </p:nvSpPr>
        <p:spPr>
          <a:xfrm>
            <a:off x="219456" y="1243584"/>
            <a:ext cx="4572000" cy="3252216"/>
          </a:xfrm>
        </p:spPr>
        <p:txBody>
          <a:bodyPr/>
          <a:lstStyle/>
          <a:p>
            <a:r>
              <a:rPr lang="en-US" sz="1600" dirty="0"/>
              <a:t>Signup/Sign-in on IBM: </a:t>
            </a:r>
            <a:r>
              <a:rPr lang="en-US" sz="1600" dirty="0">
                <a:hlinkClick r:id="rId3"/>
              </a:rPr>
              <a:t>https://ibm.biz/oc-deploy</a:t>
            </a:r>
            <a:endParaRPr lang="en-US" sz="1600" dirty="0"/>
          </a:p>
          <a:p>
            <a:endParaRPr lang="en-US" sz="1600" dirty="0"/>
          </a:p>
          <a:p>
            <a:r>
              <a:rPr lang="en-US" sz="1600" dirty="0"/>
              <a:t>Tutorial: </a:t>
            </a:r>
            <a:r>
              <a:rPr lang="en-US" sz="1600" dirty="0">
                <a:hlinkClick r:id="rId4"/>
              </a:rPr>
              <a:t>https://ibm.biz/oc-deploy-tutorial</a:t>
            </a:r>
            <a:endParaRPr lang="en-US" sz="1600" dirty="0"/>
          </a:p>
          <a:p>
            <a:endParaRPr lang="en-US" sz="1600" dirty="0"/>
          </a:p>
          <a:p>
            <a:r>
              <a:rPr lang="en-US" sz="1600" dirty="0"/>
              <a:t>OpenShift Cluster</a:t>
            </a:r>
          </a:p>
          <a:p>
            <a:pPr marL="545783" lvl="3" indent="-154305">
              <a:buFont typeface="Arial" panose="020B0604020202020204" pitchFamily="34" charset="0"/>
              <a:buChar char="•"/>
            </a:pPr>
            <a:r>
              <a:rPr lang="en-US" sz="1600" dirty="0"/>
              <a:t>URL: </a:t>
            </a:r>
            <a:r>
              <a:rPr lang="en-US" sz="1600" dirty="0">
                <a:hlinkClick r:id="rId5"/>
              </a:rPr>
              <a:t>https://ibm.biz/oc-deploy-cluster</a:t>
            </a:r>
            <a:endParaRPr lang="en-US" sz="1600" dirty="0"/>
          </a:p>
          <a:p>
            <a:pPr marL="545783" lvl="3" indent="-154305">
              <a:buFont typeface="Arial" panose="020B0604020202020204" pitchFamily="34" charset="0"/>
              <a:buChar char="•"/>
            </a:pPr>
            <a:r>
              <a:rPr lang="en-US" sz="1600" dirty="0"/>
              <a:t>Key: </a:t>
            </a:r>
            <a:r>
              <a:rPr lang="en-US" sz="1600" dirty="0" err="1"/>
              <a:t>oslab</a:t>
            </a:r>
            <a:br>
              <a:rPr lang="en-US" sz="1600" dirty="0"/>
            </a:br>
            <a:endParaRPr lang="en-US" sz="1600" dirty="0"/>
          </a:p>
          <a:p>
            <a:endParaRPr lang="en-US" sz="1600" dirty="0"/>
          </a:p>
          <a:p>
            <a:endParaRPr lang="en-US" sz="1100" dirty="0"/>
          </a:p>
        </p:txBody>
      </p:sp>
      <p:pic>
        <p:nvPicPr>
          <p:cNvPr id="4" name="Picture 3" descr="A cat wearing glasses&#10;&#10;Description automatically generated">
            <a:extLst>
              <a:ext uri="{FF2B5EF4-FFF2-40B4-BE49-F238E27FC236}">
                <a16:creationId xmlns:a16="http://schemas.microsoft.com/office/drawing/2014/main" id="{F9820B36-15D2-4E9B-B7E1-48A3803DB6AA}"/>
              </a:ext>
            </a:extLst>
          </p:cNvPr>
          <p:cNvPicPr>
            <a:picLocks noChangeAspect="1"/>
          </p:cNvPicPr>
          <p:nvPr/>
        </p:nvPicPr>
        <p:blipFill>
          <a:blip r:embed="rId6"/>
          <a:stretch>
            <a:fillRect/>
          </a:stretch>
        </p:blipFill>
        <p:spPr>
          <a:xfrm>
            <a:off x="5391823" y="841789"/>
            <a:ext cx="2923209" cy="3654011"/>
          </a:xfrm>
          <a:prstGeom prst="rect">
            <a:avLst/>
          </a:prstGeom>
        </p:spPr>
      </p:pic>
    </p:spTree>
    <p:extLst>
      <p:ext uri="{BB962C8B-B14F-4D97-AF65-F5344CB8AC3E}">
        <p14:creationId xmlns:p14="http://schemas.microsoft.com/office/powerpoint/2010/main" val="4080553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614EA-C0AE-4924-86D9-48A464C77230}"/>
              </a:ext>
            </a:extLst>
          </p:cNvPr>
          <p:cNvSpPr>
            <a:spLocks noGrp="1"/>
          </p:cNvSpPr>
          <p:nvPr>
            <p:ph type="title"/>
          </p:nvPr>
        </p:nvSpPr>
        <p:spPr/>
        <p:txBody>
          <a:bodyPr/>
          <a:lstStyle/>
          <a:p>
            <a:r>
              <a:rPr lang="en-US" sz="2000" dirty="0"/>
              <a:t>We are also live on</a:t>
            </a:r>
          </a:p>
        </p:txBody>
      </p:sp>
      <p:sp>
        <p:nvSpPr>
          <p:cNvPr id="4" name="Slide Number Placeholder 3">
            <a:extLst>
              <a:ext uri="{FF2B5EF4-FFF2-40B4-BE49-F238E27FC236}">
                <a16:creationId xmlns:a16="http://schemas.microsoft.com/office/drawing/2014/main" id="{FC8CEC5B-832D-457D-8700-55C877A216A4}"/>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
        <p:nvSpPr>
          <p:cNvPr id="5" name="Text Placeholder 4">
            <a:extLst>
              <a:ext uri="{FF2B5EF4-FFF2-40B4-BE49-F238E27FC236}">
                <a16:creationId xmlns:a16="http://schemas.microsoft.com/office/drawing/2014/main" id="{47221B0D-2C43-461F-A151-9D38DE606ACA}"/>
              </a:ext>
            </a:extLst>
          </p:cNvPr>
          <p:cNvSpPr>
            <a:spLocks noGrp="1"/>
          </p:cNvSpPr>
          <p:nvPr>
            <p:ph type="body" sz="quarter" idx="12"/>
          </p:nvPr>
        </p:nvSpPr>
        <p:spPr>
          <a:xfrm>
            <a:off x="338667" y="575733"/>
            <a:ext cx="8142333" cy="3698802"/>
          </a:xfrm>
        </p:spPr>
        <p:txBody>
          <a:bodyPr/>
          <a:lstStyle/>
          <a:p>
            <a:pPr>
              <a:lnSpc>
                <a:spcPct val="200000"/>
              </a:lnSpc>
            </a:pPr>
            <a:r>
              <a:rPr lang="en-US" sz="2160" dirty="0" err="1">
                <a:solidFill>
                  <a:srgbClr val="198038"/>
                </a:solidFill>
                <a:latin typeface="+mn-lt"/>
              </a:rPr>
              <a:t>Crowdcast</a:t>
            </a:r>
            <a:r>
              <a:rPr lang="en-US" sz="2160" dirty="0">
                <a:solidFill>
                  <a:srgbClr val="198038"/>
                </a:solidFill>
                <a:latin typeface="+mn-lt"/>
              </a:rPr>
              <a:t>	crowdcast.io/e/manage-app-</a:t>
            </a:r>
            <a:r>
              <a:rPr lang="en-US" sz="2160" dirty="0" err="1">
                <a:solidFill>
                  <a:srgbClr val="198038"/>
                </a:solidFill>
                <a:latin typeface="+mn-lt"/>
              </a:rPr>
              <a:t>kube</a:t>
            </a:r>
            <a:endParaRPr lang="en-US" sz="2160" dirty="0">
              <a:solidFill>
                <a:srgbClr val="198038"/>
              </a:solidFill>
              <a:latin typeface="+mn-lt"/>
            </a:endParaRPr>
          </a:p>
          <a:p>
            <a:pPr>
              <a:lnSpc>
                <a:spcPct val="200000"/>
              </a:lnSpc>
            </a:pPr>
            <a:r>
              <a:rPr lang="en-US" sz="2160" dirty="0">
                <a:solidFill>
                  <a:srgbClr val="FF0000"/>
                </a:solidFill>
                <a:latin typeface="+mn-lt"/>
              </a:rPr>
              <a:t>YouTube	youtu.be/j2ZrZxSutmI</a:t>
            </a:r>
          </a:p>
          <a:p>
            <a:pPr>
              <a:lnSpc>
                <a:spcPct val="200000"/>
              </a:lnSpc>
            </a:pPr>
            <a:r>
              <a:rPr lang="en-US" sz="2160" dirty="0">
                <a:solidFill>
                  <a:schemeClr val="accent5">
                    <a:lumMod val="50000"/>
                  </a:schemeClr>
                </a:solidFill>
                <a:latin typeface="+mn-lt"/>
              </a:rPr>
              <a:t>Twitch		twitch.tv/</a:t>
            </a:r>
            <a:r>
              <a:rPr lang="en-US" sz="2160" dirty="0" err="1">
                <a:solidFill>
                  <a:schemeClr val="accent5">
                    <a:lumMod val="50000"/>
                  </a:schemeClr>
                </a:solidFill>
                <a:latin typeface="+mn-lt"/>
              </a:rPr>
              <a:t>ibmdeveloper</a:t>
            </a:r>
            <a:endParaRPr lang="en-US" sz="2160" dirty="0">
              <a:solidFill>
                <a:schemeClr val="accent5">
                  <a:lumMod val="50000"/>
                </a:schemeClr>
              </a:solidFill>
              <a:latin typeface="+mn-lt"/>
            </a:endParaRPr>
          </a:p>
          <a:p>
            <a:pPr>
              <a:lnSpc>
                <a:spcPct val="200000"/>
              </a:lnSpc>
            </a:pPr>
            <a:r>
              <a:rPr lang="en-US" sz="2160" dirty="0">
                <a:solidFill>
                  <a:srgbClr val="061F80"/>
                </a:solidFill>
                <a:latin typeface="+mn-lt"/>
              </a:rPr>
              <a:t>FB		facebook.com/</a:t>
            </a:r>
            <a:r>
              <a:rPr lang="en-US" sz="2160" dirty="0" err="1">
                <a:solidFill>
                  <a:srgbClr val="061F80"/>
                </a:solidFill>
                <a:latin typeface="+mn-lt"/>
              </a:rPr>
              <a:t>IBMDeveloper</a:t>
            </a:r>
            <a:endParaRPr lang="en-US" sz="2160" dirty="0">
              <a:solidFill>
                <a:srgbClr val="061F80"/>
              </a:solidFill>
              <a:latin typeface="+mn-lt"/>
            </a:endParaRPr>
          </a:p>
          <a:p>
            <a:pPr>
              <a:lnSpc>
                <a:spcPct val="200000"/>
              </a:lnSpc>
            </a:pPr>
            <a:r>
              <a:rPr lang="en-US" sz="2160" dirty="0">
                <a:solidFill>
                  <a:schemeClr val="accent1"/>
                </a:solidFill>
                <a:latin typeface="+mn-lt"/>
              </a:rPr>
              <a:t>Twitter		twitter.com/</a:t>
            </a:r>
            <a:r>
              <a:rPr lang="en-US" sz="2160" dirty="0" err="1">
                <a:solidFill>
                  <a:schemeClr val="accent1"/>
                </a:solidFill>
                <a:latin typeface="+mn-lt"/>
              </a:rPr>
              <a:t>ibmdeveloper</a:t>
            </a:r>
            <a:endParaRPr lang="en-US" sz="2160" dirty="0">
              <a:solidFill>
                <a:schemeClr val="accent1"/>
              </a:solidFill>
              <a:latin typeface="+mn-lt"/>
            </a:endParaRPr>
          </a:p>
          <a:p>
            <a:pPr>
              <a:lnSpc>
                <a:spcPct val="200000"/>
              </a:lnSpc>
            </a:pPr>
            <a:endParaRPr lang="en-US" sz="2160" dirty="0">
              <a:solidFill>
                <a:schemeClr val="accent5">
                  <a:lumMod val="50000"/>
                </a:schemeClr>
              </a:solidFill>
              <a:latin typeface="+mn-lt"/>
            </a:endParaRPr>
          </a:p>
        </p:txBody>
      </p:sp>
      <p:sp>
        <p:nvSpPr>
          <p:cNvPr id="7" name="Footer Placeholder 4">
            <a:extLst>
              <a:ext uri="{FF2B5EF4-FFF2-40B4-BE49-F238E27FC236}">
                <a16:creationId xmlns:a16="http://schemas.microsoft.com/office/drawing/2014/main" id="{FA754BF9-CA4C-4160-B861-9247E1DF6705}"/>
              </a:ext>
            </a:extLst>
          </p:cNvPr>
          <p:cNvSpPr>
            <a:spLocks noGrp="1"/>
          </p:cNvSpPr>
          <p:nvPr>
            <p:ph type="ftr" sz="quarter" idx="10"/>
          </p:nvPr>
        </p:nvSpPr>
        <p:spPr>
          <a:xfrm>
            <a:off x="580796" y="4840708"/>
            <a:ext cx="4331270" cy="150018"/>
          </a:xfrm>
        </p:spPr>
        <p:txBody>
          <a:bodyPr/>
          <a:lstStyle/>
          <a:p>
            <a:r>
              <a:rPr lang="en-US"/>
              <a:t>How to deploy and control the workloads for your applications on Red Hat OpenShift </a:t>
            </a:r>
            <a:r>
              <a:rPr lang="en-US">
                <a:solidFill>
                  <a:schemeClr val="tx1"/>
                </a:solidFill>
                <a:latin typeface="IBM Plex Sans Light" panose="020B0403050000000000" pitchFamily="34" charset="77"/>
              </a:rPr>
              <a:t>/ October 13</a:t>
            </a:r>
            <a:r>
              <a:rPr lang="en-US"/>
              <a:t>th</a:t>
            </a:r>
            <a:r>
              <a:rPr lang="en-US">
                <a:solidFill>
                  <a:schemeClr val="tx1"/>
                </a:solidFill>
                <a:latin typeface="IBM Plex Sans Light" panose="020B0403050000000000" pitchFamily="34" charset="77"/>
              </a:rPr>
              <a:t> ,2021 / © 2021 IBM Corporation</a:t>
            </a:r>
            <a:endParaRPr lang="en-US" dirty="0">
              <a:solidFill>
                <a:schemeClr val="tx1"/>
              </a:solidFill>
              <a:latin typeface="IBM Plex Sans Light" panose="020B0403050000000000" pitchFamily="34" charset="77"/>
            </a:endParaRPr>
          </a:p>
        </p:txBody>
      </p:sp>
    </p:spTree>
    <p:extLst>
      <p:ext uri="{BB962C8B-B14F-4D97-AF65-F5344CB8AC3E}">
        <p14:creationId xmlns:p14="http://schemas.microsoft.com/office/powerpoint/2010/main" val="1729793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B8E9A83-4A4D-4ED9-A7CC-6BF6AAA3AEBF}"/>
              </a:ext>
            </a:extLst>
          </p:cNvPr>
          <p:cNvSpPr>
            <a:spLocks noGrp="1"/>
          </p:cNvSpPr>
          <p:nvPr>
            <p:ph type="pic" sz="quarter" idx="12"/>
          </p:nvPr>
        </p:nvSpPr>
        <p:spPr/>
      </p:sp>
      <p:sp>
        <p:nvSpPr>
          <p:cNvPr id="3" name="Title 2">
            <a:extLst>
              <a:ext uri="{FF2B5EF4-FFF2-40B4-BE49-F238E27FC236}">
                <a16:creationId xmlns:a16="http://schemas.microsoft.com/office/drawing/2014/main" id="{4DC7B7E2-94F7-49E4-8EB2-59E38DB31BF0}"/>
              </a:ext>
            </a:extLst>
          </p:cNvPr>
          <p:cNvSpPr>
            <a:spLocks noGrp="1"/>
          </p:cNvSpPr>
          <p:nvPr>
            <p:ph type="title"/>
          </p:nvPr>
        </p:nvSpPr>
        <p:spPr>
          <a:xfrm>
            <a:off x="0" y="0"/>
            <a:ext cx="9144000" cy="1289050"/>
          </a:xfrm>
        </p:spPr>
        <p:txBody>
          <a:bodyPr anchor="t">
            <a:normAutofit/>
          </a:bodyPr>
          <a:lstStyle/>
          <a:p>
            <a:r>
              <a:rPr lang="en-US" dirty="0"/>
              <a:t>Red Hat OpenShift</a:t>
            </a:r>
          </a:p>
        </p:txBody>
      </p:sp>
      <p:sp>
        <p:nvSpPr>
          <p:cNvPr id="6" name="Footer Placeholder 4">
            <a:extLst>
              <a:ext uri="{FF2B5EF4-FFF2-40B4-BE49-F238E27FC236}">
                <a16:creationId xmlns:a16="http://schemas.microsoft.com/office/drawing/2014/main" id="{35078B71-229D-4ACB-9766-63886E249CB7}"/>
              </a:ext>
            </a:extLst>
          </p:cNvPr>
          <p:cNvSpPr>
            <a:spLocks noGrp="1"/>
          </p:cNvSpPr>
          <p:nvPr>
            <p:ph type="ftr" sz="quarter" idx="10"/>
          </p:nvPr>
        </p:nvSpPr>
        <p:spPr>
          <a:xfrm>
            <a:off x="228666" y="4787900"/>
            <a:ext cx="4114734" cy="166687"/>
          </a:xfrm>
        </p:spPr>
        <p:txBody>
          <a:bodyPr/>
          <a:lstStyle/>
          <a:p>
            <a:r>
              <a:rPr lang="en-US" dirty="0"/>
              <a:t>How to deploy and control the workloads for your applications on Red Hat OpenShift / October 13th ,2021 / © 2021 IBM Corporation</a:t>
            </a:r>
          </a:p>
        </p:txBody>
      </p:sp>
      <p:sp>
        <p:nvSpPr>
          <p:cNvPr id="12" name="Slide Number Placeholder 4">
            <a:extLst>
              <a:ext uri="{FF2B5EF4-FFF2-40B4-BE49-F238E27FC236}">
                <a16:creationId xmlns:a16="http://schemas.microsoft.com/office/drawing/2014/main" id="{8CAA3152-5E49-41DD-BBF3-646CDFE9F18B}"/>
              </a:ext>
            </a:extLst>
          </p:cNvPr>
          <p:cNvSpPr>
            <a:spLocks noGrp="1"/>
          </p:cNvSpPr>
          <p:nvPr>
            <p:ph type="sldNum" sz="quarter" idx="11"/>
          </p:nvPr>
        </p:nvSpPr>
        <p:spPr>
          <a:xfrm>
            <a:off x="7086600" y="4787900"/>
            <a:ext cx="1828732" cy="166687"/>
          </a:xfrm>
        </p:spPr>
        <p:txBody>
          <a:bodyPr anchor="ctr">
            <a:normAutofit/>
          </a:bodyPr>
          <a:lstStyle/>
          <a:p>
            <a:fld id="{59395FB3-9C97-154F-86B2-7E381B951268}" type="slidenum">
              <a:rPr lang="en-US" smtClean="0"/>
              <a:pPr/>
              <a:t>5</a:t>
            </a:fld>
            <a:endParaRPr lang="en-US"/>
          </a:p>
        </p:txBody>
      </p:sp>
      <p:sp>
        <p:nvSpPr>
          <p:cNvPr id="7" name="TextBox 6">
            <a:extLst>
              <a:ext uri="{FF2B5EF4-FFF2-40B4-BE49-F238E27FC236}">
                <a16:creationId xmlns:a16="http://schemas.microsoft.com/office/drawing/2014/main" id="{ABCC93B8-D73D-408E-BFA9-BC312BF70D8A}"/>
              </a:ext>
            </a:extLst>
          </p:cNvPr>
          <p:cNvSpPr txBox="1"/>
          <p:nvPr/>
        </p:nvSpPr>
        <p:spPr>
          <a:xfrm>
            <a:off x="6968020" y="72814"/>
            <a:ext cx="2389749" cy="224485"/>
          </a:xfrm>
          <a:prstGeom prst="rect">
            <a:avLst/>
          </a:prstGeom>
          <a:noFill/>
        </p:spPr>
        <p:txBody>
          <a:bodyPr wrap="square" rtlCol="0">
            <a:spAutoFit/>
          </a:bodyPr>
          <a:lstStyle/>
          <a:p>
            <a:pPr>
              <a:lnSpc>
                <a:spcPts val="1080"/>
              </a:lnSpc>
              <a:spcAft>
                <a:spcPts val="405"/>
              </a:spcAft>
            </a:pPr>
            <a:r>
              <a:rPr lang="en-AE" sz="743" dirty="0">
                <a:latin typeface="IBM Plex Sans" charset="0"/>
                <a:ea typeface="IBM Plex Sans" charset="0"/>
                <a:cs typeface="IBM Plex Sans" charset="0"/>
              </a:rPr>
              <a:t>Get Started here:</a:t>
            </a:r>
            <a:r>
              <a:rPr lang="en-US" sz="810" dirty="0">
                <a:hlinkClick r:id="rId3"/>
              </a:rPr>
              <a:t> https://ibm.biz/oc-deploy</a:t>
            </a:r>
            <a:endParaRPr lang="en-US" sz="743" dirty="0"/>
          </a:p>
        </p:txBody>
      </p:sp>
      <p:pic>
        <p:nvPicPr>
          <p:cNvPr id="5" name="Picture 4">
            <a:extLst>
              <a:ext uri="{FF2B5EF4-FFF2-40B4-BE49-F238E27FC236}">
                <a16:creationId xmlns:a16="http://schemas.microsoft.com/office/drawing/2014/main" id="{708F54DE-AF94-4046-8F0C-BF56A3656015}"/>
              </a:ext>
            </a:extLst>
          </p:cNvPr>
          <p:cNvPicPr>
            <a:picLocks noChangeAspect="1"/>
          </p:cNvPicPr>
          <p:nvPr/>
        </p:nvPicPr>
        <p:blipFill>
          <a:blip r:embed="rId4"/>
          <a:stretch>
            <a:fillRect/>
          </a:stretch>
        </p:blipFill>
        <p:spPr>
          <a:xfrm>
            <a:off x="0" y="594598"/>
            <a:ext cx="9144000" cy="4338638"/>
          </a:xfrm>
          <a:prstGeom prst="rect">
            <a:avLst/>
          </a:prstGeom>
        </p:spPr>
      </p:pic>
    </p:spTree>
    <p:extLst>
      <p:ext uri="{BB962C8B-B14F-4D97-AF65-F5344CB8AC3E}">
        <p14:creationId xmlns:p14="http://schemas.microsoft.com/office/powerpoint/2010/main" val="1001652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8CFB77F-FE4D-414B-936E-9160B432E99B}"/>
              </a:ext>
            </a:extLst>
          </p:cNvPr>
          <p:cNvSpPr>
            <a:spLocks noGrp="1"/>
          </p:cNvSpPr>
          <p:nvPr>
            <p:ph type="pic" sz="quarter" idx="12"/>
          </p:nvPr>
        </p:nvSpPr>
        <p:spPr/>
      </p:sp>
      <p:sp>
        <p:nvSpPr>
          <p:cNvPr id="3" name="Title 2">
            <a:extLst>
              <a:ext uri="{FF2B5EF4-FFF2-40B4-BE49-F238E27FC236}">
                <a16:creationId xmlns:a16="http://schemas.microsoft.com/office/drawing/2014/main" id="{4DC7B7E2-94F7-49E4-8EB2-59E38DB31BF0}"/>
              </a:ext>
            </a:extLst>
          </p:cNvPr>
          <p:cNvSpPr>
            <a:spLocks noGrp="1"/>
          </p:cNvSpPr>
          <p:nvPr>
            <p:ph type="title"/>
          </p:nvPr>
        </p:nvSpPr>
        <p:spPr>
          <a:xfrm>
            <a:off x="0" y="0"/>
            <a:ext cx="9144000" cy="1289050"/>
          </a:xfrm>
        </p:spPr>
        <p:txBody>
          <a:bodyPr anchor="t">
            <a:normAutofit/>
          </a:bodyPr>
          <a:lstStyle/>
          <a:p>
            <a:r>
              <a:rPr lang="en-US" dirty="0"/>
              <a:t>Red Hat OpenShift</a:t>
            </a:r>
          </a:p>
        </p:txBody>
      </p:sp>
      <p:sp>
        <p:nvSpPr>
          <p:cNvPr id="6" name="Footer Placeholder 4">
            <a:extLst>
              <a:ext uri="{FF2B5EF4-FFF2-40B4-BE49-F238E27FC236}">
                <a16:creationId xmlns:a16="http://schemas.microsoft.com/office/drawing/2014/main" id="{35078B71-229D-4ACB-9766-63886E249CB7}"/>
              </a:ext>
            </a:extLst>
          </p:cNvPr>
          <p:cNvSpPr>
            <a:spLocks noGrp="1"/>
          </p:cNvSpPr>
          <p:nvPr>
            <p:ph type="ftr" sz="quarter" idx="10"/>
          </p:nvPr>
        </p:nvSpPr>
        <p:spPr>
          <a:xfrm>
            <a:off x="228666" y="4787900"/>
            <a:ext cx="4114734" cy="166687"/>
          </a:xfrm>
        </p:spPr>
        <p:txBody>
          <a:bodyPr/>
          <a:lstStyle/>
          <a:p>
            <a:r>
              <a:rPr lang="en-US" dirty="0"/>
              <a:t>How to deploy and control the workloads for your applications on Red Hat OpenShift / October 13th ,2021 / © 2021 IBM Corporation</a:t>
            </a:r>
          </a:p>
        </p:txBody>
      </p:sp>
      <p:sp>
        <p:nvSpPr>
          <p:cNvPr id="12" name="Slide Number Placeholder 4">
            <a:extLst>
              <a:ext uri="{FF2B5EF4-FFF2-40B4-BE49-F238E27FC236}">
                <a16:creationId xmlns:a16="http://schemas.microsoft.com/office/drawing/2014/main" id="{8CAA3152-5E49-41DD-BBF3-646CDFE9F18B}"/>
              </a:ext>
            </a:extLst>
          </p:cNvPr>
          <p:cNvSpPr>
            <a:spLocks noGrp="1"/>
          </p:cNvSpPr>
          <p:nvPr>
            <p:ph type="sldNum" sz="quarter" idx="11"/>
          </p:nvPr>
        </p:nvSpPr>
        <p:spPr>
          <a:xfrm>
            <a:off x="7086600" y="4787900"/>
            <a:ext cx="1828732" cy="166687"/>
          </a:xfrm>
        </p:spPr>
        <p:txBody>
          <a:bodyPr anchor="ctr">
            <a:normAutofit/>
          </a:bodyPr>
          <a:lstStyle/>
          <a:p>
            <a:fld id="{59395FB3-9C97-154F-86B2-7E381B951268}" type="slidenum">
              <a:rPr lang="en-US" smtClean="0"/>
              <a:pPr/>
              <a:t>6</a:t>
            </a:fld>
            <a:endParaRPr lang="en-US"/>
          </a:p>
        </p:txBody>
      </p:sp>
      <p:pic>
        <p:nvPicPr>
          <p:cNvPr id="5" name="Picture 4">
            <a:extLst>
              <a:ext uri="{FF2B5EF4-FFF2-40B4-BE49-F238E27FC236}">
                <a16:creationId xmlns:a16="http://schemas.microsoft.com/office/drawing/2014/main" id="{846E8304-F658-4F82-9020-C6054F7E800B}"/>
              </a:ext>
            </a:extLst>
          </p:cNvPr>
          <p:cNvPicPr>
            <a:picLocks noChangeAspect="1"/>
          </p:cNvPicPr>
          <p:nvPr/>
        </p:nvPicPr>
        <p:blipFill>
          <a:blip r:embed="rId3"/>
          <a:stretch>
            <a:fillRect/>
          </a:stretch>
        </p:blipFill>
        <p:spPr>
          <a:xfrm>
            <a:off x="-1" y="603648"/>
            <a:ext cx="9143999" cy="4329113"/>
          </a:xfrm>
          <a:prstGeom prst="rect">
            <a:avLst/>
          </a:prstGeom>
        </p:spPr>
      </p:pic>
      <p:sp>
        <p:nvSpPr>
          <p:cNvPr id="8" name="TextBox 7">
            <a:extLst>
              <a:ext uri="{FF2B5EF4-FFF2-40B4-BE49-F238E27FC236}">
                <a16:creationId xmlns:a16="http://schemas.microsoft.com/office/drawing/2014/main" id="{4F4752CE-7055-4286-8957-9A1BDABB7B18}"/>
              </a:ext>
            </a:extLst>
          </p:cNvPr>
          <p:cNvSpPr txBox="1"/>
          <p:nvPr/>
        </p:nvSpPr>
        <p:spPr>
          <a:xfrm>
            <a:off x="6968020" y="72814"/>
            <a:ext cx="2389749" cy="224485"/>
          </a:xfrm>
          <a:prstGeom prst="rect">
            <a:avLst/>
          </a:prstGeom>
          <a:noFill/>
        </p:spPr>
        <p:txBody>
          <a:bodyPr wrap="square" rtlCol="0">
            <a:spAutoFit/>
          </a:bodyPr>
          <a:lstStyle/>
          <a:p>
            <a:pPr>
              <a:lnSpc>
                <a:spcPts val="1080"/>
              </a:lnSpc>
              <a:spcAft>
                <a:spcPts val="405"/>
              </a:spcAft>
            </a:pPr>
            <a:r>
              <a:rPr lang="en-AE" sz="743" dirty="0">
                <a:latin typeface="IBM Plex Sans" charset="0"/>
                <a:ea typeface="IBM Plex Sans" charset="0"/>
                <a:cs typeface="IBM Plex Sans" charset="0"/>
              </a:rPr>
              <a:t>Get Started here:</a:t>
            </a:r>
            <a:r>
              <a:rPr lang="en-US" sz="810" dirty="0">
                <a:hlinkClick r:id="rId4"/>
              </a:rPr>
              <a:t> https://ibm.biz/oc-deploy</a:t>
            </a:r>
            <a:endParaRPr lang="en-US" sz="743" dirty="0"/>
          </a:p>
        </p:txBody>
      </p:sp>
    </p:spTree>
    <p:extLst>
      <p:ext uri="{BB962C8B-B14F-4D97-AF65-F5344CB8AC3E}">
        <p14:creationId xmlns:p14="http://schemas.microsoft.com/office/powerpoint/2010/main" val="3020910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1C0D128-D311-40D1-8597-726D903A0D44}"/>
              </a:ext>
            </a:extLst>
          </p:cNvPr>
          <p:cNvSpPr>
            <a:spLocks noGrp="1"/>
          </p:cNvSpPr>
          <p:nvPr>
            <p:ph sz="quarter" idx="17"/>
          </p:nvPr>
        </p:nvSpPr>
        <p:spPr/>
        <p:txBody>
          <a:bodyPr>
            <a:noAutofit/>
          </a:bodyPr>
          <a:lstStyle/>
          <a:p>
            <a:pPr marL="154305" indent="-154305">
              <a:lnSpc>
                <a:spcPct val="110000"/>
              </a:lnSpc>
              <a:buFont typeface="Arial" panose="020B0604020202020204" pitchFamily="34" charset="0"/>
              <a:buChar char="•"/>
            </a:pPr>
            <a:r>
              <a:rPr lang="en-US" sz="1600" dirty="0"/>
              <a:t>Visually interacting with applications and components within a project and monitoring their deployment and build status</a:t>
            </a:r>
          </a:p>
          <a:p>
            <a:pPr marL="154305" indent="-154305">
              <a:lnSpc>
                <a:spcPct val="100000"/>
              </a:lnSpc>
              <a:buFont typeface="Arial" panose="020B0604020202020204" pitchFamily="34" charset="0"/>
              <a:buChar char="•"/>
            </a:pPr>
            <a:endParaRPr lang="en-US" sz="1600" dirty="0"/>
          </a:p>
          <a:p>
            <a:pPr marL="154305" indent="-154305">
              <a:lnSpc>
                <a:spcPct val="100000"/>
              </a:lnSpc>
              <a:buFont typeface="Arial" panose="020B0604020202020204" pitchFamily="34" charset="0"/>
              <a:buChar char="•"/>
            </a:pPr>
            <a:endParaRPr lang="en-US" sz="1600" dirty="0"/>
          </a:p>
        </p:txBody>
      </p:sp>
      <p:sp>
        <p:nvSpPr>
          <p:cNvPr id="5" name="Text Placeholder 4">
            <a:extLst>
              <a:ext uri="{FF2B5EF4-FFF2-40B4-BE49-F238E27FC236}">
                <a16:creationId xmlns:a16="http://schemas.microsoft.com/office/drawing/2014/main" id="{D9F61CDE-EC98-4FA7-ACC2-144ABD48D233}"/>
              </a:ext>
            </a:extLst>
          </p:cNvPr>
          <p:cNvSpPr>
            <a:spLocks noGrp="1"/>
          </p:cNvSpPr>
          <p:nvPr>
            <p:ph sz="quarter" idx="18"/>
          </p:nvPr>
        </p:nvSpPr>
        <p:spPr/>
        <p:txBody>
          <a:bodyPr>
            <a:normAutofit/>
          </a:bodyPr>
          <a:lstStyle/>
          <a:p>
            <a:pPr marL="154305" indent="-154305">
              <a:lnSpc>
                <a:spcPct val="100000"/>
              </a:lnSpc>
              <a:buFont typeface="Arial" panose="020B0604020202020204" pitchFamily="34" charset="0"/>
              <a:buChar char="•"/>
            </a:pPr>
            <a:r>
              <a:rPr lang="en-US" sz="1600" dirty="0"/>
              <a:t>Integrating serverless capabilities</a:t>
            </a:r>
          </a:p>
          <a:p>
            <a:pPr>
              <a:lnSpc>
                <a:spcPct val="100000"/>
              </a:lnSpc>
            </a:pPr>
            <a:endParaRPr lang="en-US" sz="1600" dirty="0"/>
          </a:p>
        </p:txBody>
      </p:sp>
      <p:sp>
        <p:nvSpPr>
          <p:cNvPr id="4" name="Text Placeholder 3">
            <a:extLst>
              <a:ext uri="{FF2B5EF4-FFF2-40B4-BE49-F238E27FC236}">
                <a16:creationId xmlns:a16="http://schemas.microsoft.com/office/drawing/2014/main" id="{793C6D1A-03CD-4536-9705-7AA30D22E14F}"/>
              </a:ext>
            </a:extLst>
          </p:cNvPr>
          <p:cNvSpPr>
            <a:spLocks noGrp="1"/>
          </p:cNvSpPr>
          <p:nvPr>
            <p:ph sz="quarter" idx="19"/>
          </p:nvPr>
        </p:nvSpPr>
        <p:spPr/>
        <p:txBody>
          <a:bodyPr>
            <a:normAutofit/>
          </a:bodyPr>
          <a:lstStyle/>
          <a:p>
            <a:pPr marL="154305" indent="-154305">
              <a:lnSpc>
                <a:spcPct val="100000"/>
              </a:lnSpc>
              <a:buFont typeface="Arial" panose="020B0604020202020204" pitchFamily="34" charset="0"/>
              <a:buChar char="•"/>
            </a:pPr>
            <a:r>
              <a:rPr lang="en-US" sz="1600" dirty="0"/>
              <a:t>Grouping components within an application and across applications</a:t>
            </a:r>
          </a:p>
          <a:p>
            <a:pPr>
              <a:lnSpc>
                <a:spcPct val="100000"/>
              </a:lnSpc>
            </a:pPr>
            <a:endParaRPr lang="en-US" sz="1600" dirty="0"/>
          </a:p>
        </p:txBody>
      </p:sp>
      <p:sp>
        <p:nvSpPr>
          <p:cNvPr id="8" name="Text Placeholder 7">
            <a:extLst>
              <a:ext uri="{FF2B5EF4-FFF2-40B4-BE49-F238E27FC236}">
                <a16:creationId xmlns:a16="http://schemas.microsoft.com/office/drawing/2014/main" id="{D86AD41D-3AB5-44D0-821A-DCD74881F8D3}"/>
              </a:ext>
            </a:extLst>
          </p:cNvPr>
          <p:cNvSpPr>
            <a:spLocks noGrp="1"/>
          </p:cNvSpPr>
          <p:nvPr>
            <p:ph sz="quarter" idx="20"/>
          </p:nvPr>
        </p:nvSpPr>
        <p:spPr/>
        <p:txBody>
          <a:bodyPr>
            <a:normAutofit/>
          </a:bodyPr>
          <a:lstStyle/>
          <a:p>
            <a:pPr marL="154305" indent="-154305">
              <a:lnSpc>
                <a:spcPct val="100000"/>
              </a:lnSpc>
              <a:buFont typeface="Arial" panose="020B0604020202020204" pitchFamily="34" charset="0"/>
              <a:buChar char="•"/>
            </a:pPr>
            <a:r>
              <a:rPr lang="en-US" sz="1600" dirty="0"/>
              <a:t>Creating and deploying applications by importing existing codebases, images, and Dockerfiles</a:t>
            </a:r>
          </a:p>
          <a:p>
            <a:pPr marL="154305" indent="-154305">
              <a:lnSpc>
                <a:spcPct val="100000"/>
              </a:lnSpc>
              <a:buFont typeface="Arial" panose="020B0604020202020204" pitchFamily="34" charset="0"/>
              <a:buChar char="•"/>
            </a:pPr>
            <a:endParaRPr lang="en-US" sz="1600" dirty="0"/>
          </a:p>
          <a:p>
            <a:pPr marL="154305" indent="-154305">
              <a:lnSpc>
                <a:spcPct val="100000"/>
              </a:lnSpc>
              <a:buFont typeface="Arial" panose="020B0604020202020204" pitchFamily="34" charset="0"/>
              <a:buChar char="•"/>
            </a:pPr>
            <a:endParaRPr lang="en-US" sz="1600" dirty="0"/>
          </a:p>
        </p:txBody>
      </p:sp>
      <p:sp>
        <p:nvSpPr>
          <p:cNvPr id="2" name="Title 1">
            <a:extLst>
              <a:ext uri="{FF2B5EF4-FFF2-40B4-BE49-F238E27FC236}">
                <a16:creationId xmlns:a16="http://schemas.microsoft.com/office/drawing/2014/main" id="{FFDEA933-968C-47BF-AEA4-199B516B1A36}"/>
              </a:ext>
            </a:extLst>
          </p:cNvPr>
          <p:cNvSpPr>
            <a:spLocks noGrp="1"/>
          </p:cNvSpPr>
          <p:nvPr>
            <p:ph type="title"/>
          </p:nvPr>
        </p:nvSpPr>
        <p:spPr/>
        <p:txBody>
          <a:bodyPr anchor="t">
            <a:normAutofit/>
          </a:bodyPr>
          <a:lstStyle/>
          <a:p>
            <a:r>
              <a:rPr lang="en-US" sz="2880" dirty="0"/>
              <a:t>Red Hat OpenShift for Developers</a:t>
            </a:r>
          </a:p>
        </p:txBody>
      </p:sp>
      <p:sp>
        <p:nvSpPr>
          <p:cNvPr id="9" name="Footer Placeholder 4">
            <a:extLst>
              <a:ext uri="{FF2B5EF4-FFF2-40B4-BE49-F238E27FC236}">
                <a16:creationId xmlns:a16="http://schemas.microsoft.com/office/drawing/2014/main" id="{5DA8F9B7-0356-441F-8C96-FC34657FEEF3}"/>
              </a:ext>
            </a:extLst>
          </p:cNvPr>
          <p:cNvSpPr>
            <a:spLocks noGrp="1"/>
          </p:cNvSpPr>
          <p:nvPr>
            <p:ph type="ftr" sz="quarter" idx="10"/>
          </p:nvPr>
        </p:nvSpPr>
        <p:spPr>
          <a:xfrm>
            <a:off x="257175" y="4840708"/>
            <a:ext cx="4654891" cy="150018"/>
          </a:xfrm>
        </p:spPr>
        <p:txBody>
          <a:bodyPr/>
          <a:lstStyle/>
          <a:p>
            <a:r>
              <a:rPr lang="en-US" sz="600" dirty="0"/>
              <a:t>How to deploy and control the workloads for your applications on Red Hat OpenShift </a:t>
            </a:r>
            <a:r>
              <a:rPr lang="en-US" sz="600" dirty="0">
                <a:solidFill>
                  <a:schemeClr val="tx1"/>
                </a:solidFill>
                <a:latin typeface="IBM Plex Sans Light" panose="020B0403050000000000" pitchFamily="34" charset="77"/>
              </a:rPr>
              <a:t>/ October 13</a:t>
            </a:r>
            <a:r>
              <a:rPr lang="en-US" sz="600" dirty="0"/>
              <a:t>th</a:t>
            </a:r>
            <a:r>
              <a:rPr lang="en-US" sz="600" dirty="0">
                <a:solidFill>
                  <a:schemeClr val="tx1"/>
                </a:solidFill>
                <a:latin typeface="IBM Plex Sans Light" panose="020B0403050000000000" pitchFamily="34" charset="77"/>
              </a:rPr>
              <a:t> ,2021 / © 2021 IBM Corporation</a:t>
            </a:r>
          </a:p>
        </p:txBody>
      </p:sp>
    </p:spTree>
    <p:extLst>
      <p:ext uri="{BB962C8B-B14F-4D97-AF65-F5344CB8AC3E}">
        <p14:creationId xmlns:p14="http://schemas.microsoft.com/office/powerpoint/2010/main" val="1204081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80C21E-49AB-4261-9FE9-85EE323FD2C0}"/>
              </a:ext>
            </a:extLst>
          </p:cNvPr>
          <p:cNvSpPr>
            <a:spLocks noGrp="1"/>
          </p:cNvSpPr>
          <p:nvPr>
            <p:ph type="title"/>
          </p:nvPr>
        </p:nvSpPr>
        <p:spPr>
          <a:xfrm>
            <a:off x="210312" y="175530"/>
            <a:ext cx="4142232" cy="800100"/>
          </a:xfrm>
        </p:spPr>
        <p:txBody>
          <a:bodyPr/>
          <a:lstStyle/>
          <a:p>
            <a:r>
              <a:rPr lang="en-US" dirty="0"/>
              <a:t>Build &amp; </a:t>
            </a:r>
            <a:r>
              <a:rPr lang="en-US" dirty="0" err="1"/>
              <a:t>BuildConfig</a:t>
            </a:r>
            <a:endParaRPr lang="en-US" dirty="0"/>
          </a:p>
        </p:txBody>
      </p:sp>
      <p:sp>
        <p:nvSpPr>
          <p:cNvPr id="20" name="Footer Placeholder 4">
            <a:extLst>
              <a:ext uri="{FF2B5EF4-FFF2-40B4-BE49-F238E27FC236}">
                <a16:creationId xmlns:a16="http://schemas.microsoft.com/office/drawing/2014/main" id="{3D280C10-7DC7-40BF-A34B-692D5A3781F3}"/>
              </a:ext>
            </a:extLst>
          </p:cNvPr>
          <p:cNvSpPr>
            <a:spLocks noGrp="1"/>
          </p:cNvSpPr>
          <p:nvPr>
            <p:ph type="ftr" sz="quarter" idx="10"/>
          </p:nvPr>
        </p:nvSpPr>
        <p:spPr>
          <a:xfrm>
            <a:off x="228666" y="4787900"/>
            <a:ext cx="4114734" cy="166687"/>
          </a:xfrm>
        </p:spPr>
        <p:txBody>
          <a:bodyPr/>
          <a:lstStyle/>
          <a:p>
            <a:r>
              <a:rPr lang="en-US" dirty="0"/>
              <a:t>How to deploy and control the workloads for your applications on Red Hat OpenShift / October 13th ,2021 / © 2021 IBM Corporation</a:t>
            </a:r>
          </a:p>
        </p:txBody>
      </p:sp>
      <p:sp>
        <p:nvSpPr>
          <p:cNvPr id="6" name="Slide Number Placeholder 5">
            <a:extLst>
              <a:ext uri="{FF2B5EF4-FFF2-40B4-BE49-F238E27FC236}">
                <a16:creationId xmlns:a16="http://schemas.microsoft.com/office/drawing/2014/main" id="{BF1C2698-0C67-4CDB-A820-65757AF1DD35}"/>
              </a:ext>
            </a:extLst>
          </p:cNvPr>
          <p:cNvSpPr>
            <a:spLocks noGrp="1"/>
          </p:cNvSpPr>
          <p:nvPr>
            <p:ph type="sldNum" sz="quarter" idx="11"/>
          </p:nvPr>
        </p:nvSpPr>
        <p:spPr>
          <a:xfrm>
            <a:off x="7086600" y="4787900"/>
            <a:ext cx="1828732" cy="166687"/>
          </a:xfrm>
        </p:spPr>
        <p:txBody>
          <a:bodyPr/>
          <a:lstStyle/>
          <a:p>
            <a:fld id="{59395FB3-9C97-154F-86B2-7E381B951268}" type="slidenum">
              <a:rPr lang="en-US" smtClean="0"/>
              <a:pPr/>
              <a:t>8</a:t>
            </a:fld>
            <a:endParaRPr lang="en-US" dirty="0"/>
          </a:p>
        </p:txBody>
      </p:sp>
      <p:sp>
        <p:nvSpPr>
          <p:cNvPr id="7" name="Text Placeholder 6">
            <a:extLst>
              <a:ext uri="{FF2B5EF4-FFF2-40B4-BE49-F238E27FC236}">
                <a16:creationId xmlns:a16="http://schemas.microsoft.com/office/drawing/2014/main" id="{9DDB254C-056B-4D94-9561-3C290AD1D437}"/>
              </a:ext>
            </a:extLst>
          </p:cNvPr>
          <p:cNvSpPr>
            <a:spLocks noGrp="1"/>
          </p:cNvSpPr>
          <p:nvPr>
            <p:ph type="body" sz="quarter" idx="12"/>
          </p:nvPr>
        </p:nvSpPr>
        <p:spPr/>
        <p:txBody>
          <a:bodyPr/>
          <a:lstStyle/>
          <a:p>
            <a:endParaRPr lang="en-US"/>
          </a:p>
        </p:txBody>
      </p:sp>
      <p:sp>
        <p:nvSpPr>
          <p:cNvPr id="15" name="Text Placeholder 14">
            <a:extLst>
              <a:ext uri="{FF2B5EF4-FFF2-40B4-BE49-F238E27FC236}">
                <a16:creationId xmlns:a16="http://schemas.microsoft.com/office/drawing/2014/main" id="{7CF82B67-4D18-480E-9FAD-F201F7061822}"/>
              </a:ext>
            </a:extLst>
          </p:cNvPr>
          <p:cNvSpPr>
            <a:spLocks noGrp="1"/>
          </p:cNvSpPr>
          <p:nvPr>
            <p:ph type="body" sz="quarter" idx="13"/>
          </p:nvPr>
        </p:nvSpPr>
        <p:spPr>
          <a:xfrm>
            <a:off x="219456" y="1243584"/>
            <a:ext cx="4352544" cy="3252216"/>
          </a:xfrm>
        </p:spPr>
        <p:txBody>
          <a:bodyPr/>
          <a:lstStyle/>
          <a:p>
            <a:pPr>
              <a:lnSpc>
                <a:spcPct val="100000"/>
              </a:lnSpc>
            </a:pPr>
            <a:r>
              <a:rPr lang="en-US" sz="2000" dirty="0"/>
              <a:t>A </a:t>
            </a:r>
            <a:r>
              <a:rPr lang="en-US" sz="2000" dirty="0" err="1"/>
              <a:t>BuildConfig</a:t>
            </a:r>
            <a:r>
              <a:rPr lang="en-US" sz="2000" dirty="0"/>
              <a:t> object is the definition of the entire build process. It describes a single build definition and a set of triggers for when a new build should be created.</a:t>
            </a:r>
          </a:p>
          <a:p>
            <a:pPr>
              <a:lnSpc>
                <a:spcPct val="100000"/>
              </a:lnSpc>
            </a:pPr>
            <a:endParaRPr lang="en-US" sz="2000" dirty="0"/>
          </a:p>
          <a:p>
            <a:pPr>
              <a:lnSpc>
                <a:spcPct val="100000"/>
              </a:lnSpc>
            </a:pPr>
            <a:r>
              <a:rPr lang="en-US" sz="2000" dirty="0"/>
              <a:t>A build is the process of transforming input parameters into a resulting object. (input parameters or source code into a runnable image).</a:t>
            </a:r>
          </a:p>
          <a:p>
            <a:pPr>
              <a:lnSpc>
                <a:spcPct val="100000"/>
              </a:lnSpc>
            </a:pPr>
            <a:endParaRPr lang="en-US" sz="2000" dirty="0"/>
          </a:p>
          <a:p>
            <a:pPr>
              <a:lnSpc>
                <a:spcPct val="100000"/>
              </a:lnSpc>
            </a:pPr>
            <a:endParaRPr lang="en-US" sz="2000" dirty="0"/>
          </a:p>
        </p:txBody>
      </p:sp>
      <p:sp>
        <p:nvSpPr>
          <p:cNvPr id="11" name="Rectangle 10">
            <a:extLst>
              <a:ext uri="{FF2B5EF4-FFF2-40B4-BE49-F238E27FC236}">
                <a16:creationId xmlns:a16="http://schemas.microsoft.com/office/drawing/2014/main" id="{6D5B0A3C-7AA7-45D4-B207-A32BA5430A2E}"/>
              </a:ext>
            </a:extLst>
          </p:cNvPr>
          <p:cNvSpPr/>
          <p:nvPr/>
        </p:nvSpPr>
        <p:spPr bwMode="auto">
          <a:xfrm>
            <a:off x="4769510" y="2503526"/>
            <a:ext cx="1176921" cy="41148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32400" tIns="32400" rIns="32400" bIns="32400" numCol="1" spcCol="0" rtlCol="0" fromWordArt="0" anchor="ctr" anchorCtr="0" forceAA="0" compatLnSpc="1">
            <a:prstTxWarp prst="textNoShape">
              <a:avLst/>
            </a:prstTxWarp>
            <a:noAutofit/>
          </a:bodyPr>
          <a:lstStyle/>
          <a:p>
            <a:pPr algn="ctr" defTabSz="822960" fontAlgn="base">
              <a:lnSpc>
                <a:spcPts val="1440"/>
              </a:lnSpc>
              <a:spcBef>
                <a:spcPct val="0"/>
              </a:spcBef>
              <a:spcAft>
                <a:spcPts val="540"/>
              </a:spcAft>
            </a:pPr>
            <a:r>
              <a:rPr lang="en-US" sz="1440" dirty="0" err="1">
                <a:solidFill>
                  <a:schemeClr val="tx1"/>
                </a:solidFill>
                <a:latin typeface="IBM Plex Sans" panose="020B0503050000000000" pitchFamily="34" charset="77"/>
              </a:rPr>
              <a:t>BuildConfig</a:t>
            </a:r>
            <a:endParaRPr lang="en-US" sz="1440" dirty="0">
              <a:solidFill>
                <a:schemeClr val="tx1"/>
              </a:solidFill>
              <a:latin typeface="IBM Plex Sans" panose="020B0503050000000000" pitchFamily="34" charset="77"/>
            </a:endParaRPr>
          </a:p>
        </p:txBody>
      </p:sp>
      <p:sp>
        <p:nvSpPr>
          <p:cNvPr id="12" name="Rectangle 11">
            <a:extLst>
              <a:ext uri="{FF2B5EF4-FFF2-40B4-BE49-F238E27FC236}">
                <a16:creationId xmlns:a16="http://schemas.microsoft.com/office/drawing/2014/main" id="{A85761C0-26DD-4866-BBB7-400B363F5435}"/>
              </a:ext>
            </a:extLst>
          </p:cNvPr>
          <p:cNvSpPr/>
          <p:nvPr/>
        </p:nvSpPr>
        <p:spPr bwMode="auto">
          <a:xfrm>
            <a:off x="7290533" y="1773482"/>
            <a:ext cx="1176921" cy="41148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32400" tIns="32400" rIns="32400" bIns="32400" numCol="1" spcCol="0" rtlCol="0" fromWordArt="0" anchor="ctr" anchorCtr="0" forceAA="0" compatLnSpc="1">
            <a:prstTxWarp prst="textNoShape">
              <a:avLst/>
            </a:prstTxWarp>
            <a:noAutofit/>
          </a:bodyPr>
          <a:lstStyle/>
          <a:p>
            <a:pPr algn="ctr" defTabSz="822960" fontAlgn="base">
              <a:lnSpc>
                <a:spcPts val="1440"/>
              </a:lnSpc>
              <a:spcBef>
                <a:spcPct val="0"/>
              </a:spcBef>
              <a:spcAft>
                <a:spcPts val="540"/>
              </a:spcAft>
            </a:pPr>
            <a:r>
              <a:rPr lang="en-US" sz="1440" dirty="0">
                <a:solidFill>
                  <a:schemeClr val="tx1"/>
                </a:solidFill>
                <a:latin typeface="IBM Plex Sans" panose="020B0503050000000000" pitchFamily="34" charset="77"/>
              </a:rPr>
              <a:t>Build 1</a:t>
            </a:r>
          </a:p>
        </p:txBody>
      </p:sp>
      <p:sp>
        <p:nvSpPr>
          <p:cNvPr id="13" name="Rectangle 12">
            <a:extLst>
              <a:ext uri="{FF2B5EF4-FFF2-40B4-BE49-F238E27FC236}">
                <a16:creationId xmlns:a16="http://schemas.microsoft.com/office/drawing/2014/main" id="{B45CF936-CE87-4F72-B3AE-956DF8CC6045}"/>
              </a:ext>
            </a:extLst>
          </p:cNvPr>
          <p:cNvSpPr/>
          <p:nvPr/>
        </p:nvSpPr>
        <p:spPr bwMode="auto">
          <a:xfrm>
            <a:off x="7290533" y="2503526"/>
            <a:ext cx="1176921" cy="41148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32400" tIns="32400" rIns="32400" bIns="32400" numCol="1" spcCol="0" rtlCol="0" fromWordArt="0" anchor="ctr" anchorCtr="0" forceAA="0" compatLnSpc="1">
            <a:prstTxWarp prst="textNoShape">
              <a:avLst/>
            </a:prstTxWarp>
            <a:noAutofit/>
          </a:bodyPr>
          <a:lstStyle/>
          <a:p>
            <a:pPr algn="ctr" defTabSz="822960" fontAlgn="base">
              <a:lnSpc>
                <a:spcPts val="1440"/>
              </a:lnSpc>
              <a:spcBef>
                <a:spcPct val="0"/>
              </a:spcBef>
              <a:spcAft>
                <a:spcPts val="540"/>
              </a:spcAft>
            </a:pPr>
            <a:r>
              <a:rPr lang="en-US" sz="1440" dirty="0">
                <a:solidFill>
                  <a:schemeClr val="tx1"/>
                </a:solidFill>
                <a:latin typeface="IBM Plex Sans" panose="020B0503050000000000" pitchFamily="34" charset="77"/>
              </a:rPr>
              <a:t>Build 2</a:t>
            </a:r>
          </a:p>
        </p:txBody>
      </p:sp>
      <p:sp>
        <p:nvSpPr>
          <p:cNvPr id="14" name="Rectangle 13">
            <a:extLst>
              <a:ext uri="{FF2B5EF4-FFF2-40B4-BE49-F238E27FC236}">
                <a16:creationId xmlns:a16="http://schemas.microsoft.com/office/drawing/2014/main" id="{26D8E0EB-9AC8-44A9-BFC3-5CBEC79C73E0}"/>
              </a:ext>
            </a:extLst>
          </p:cNvPr>
          <p:cNvSpPr/>
          <p:nvPr/>
        </p:nvSpPr>
        <p:spPr bwMode="auto">
          <a:xfrm>
            <a:off x="7290533" y="3245739"/>
            <a:ext cx="1176921" cy="41148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32400" tIns="32400" rIns="32400" bIns="32400" numCol="1" spcCol="0" rtlCol="0" fromWordArt="0" anchor="ctr" anchorCtr="0" forceAA="0" compatLnSpc="1">
            <a:prstTxWarp prst="textNoShape">
              <a:avLst/>
            </a:prstTxWarp>
            <a:noAutofit/>
          </a:bodyPr>
          <a:lstStyle/>
          <a:p>
            <a:pPr algn="ctr" defTabSz="822960" fontAlgn="base">
              <a:lnSpc>
                <a:spcPts val="1440"/>
              </a:lnSpc>
              <a:spcBef>
                <a:spcPct val="0"/>
              </a:spcBef>
              <a:spcAft>
                <a:spcPts val="540"/>
              </a:spcAft>
            </a:pPr>
            <a:r>
              <a:rPr lang="en-US" sz="1440" dirty="0">
                <a:solidFill>
                  <a:schemeClr val="tx1"/>
                </a:solidFill>
                <a:latin typeface="IBM Plex Sans" panose="020B0503050000000000" pitchFamily="34" charset="77"/>
              </a:rPr>
              <a:t>Build 3</a:t>
            </a:r>
          </a:p>
        </p:txBody>
      </p:sp>
      <p:cxnSp>
        <p:nvCxnSpPr>
          <p:cNvPr id="16" name="Connector: Elbow 15">
            <a:extLst>
              <a:ext uri="{FF2B5EF4-FFF2-40B4-BE49-F238E27FC236}">
                <a16:creationId xmlns:a16="http://schemas.microsoft.com/office/drawing/2014/main" id="{8FF80DB4-8EF6-4BEF-9892-ACC85D2FF79C}"/>
              </a:ext>
            </a:extLst>
          </p:cNvPr>
          <p:cNvCxnSpPr>
            <a:cxnSpLocks/>
            <a:stCxn id="11" idx="3"/>
            <a:endCxn id="12" idx="1"/>
          </p:cNvCxnSpPr>
          <p:nvPr/>
        </p:nvCxnSpPr>
        <p:spPr bwMode="auto">
          <a:xfrm flipV="1">
            <a:off x="5946432" y="1979222"/>
            <a:ext cx="1344101" cy="730044"/>
          </a:xfrm>
          <a:prstGeom prst="bentConnector3">
            <a:avLst>
              <a:gd name="adj1" fmla="val 50000"/>
            </a:avLst>
          </a:prstGeom>
          <a:ln w="12700">
            <a:solidFill>
              <a:schemeClr val="tx1"/>
            </a:solidFill>
            <a:prstDash val="sys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29493E14-884A-4CEA-83E9-215BE868C96D}"/>
              </a:ext>
            </a:extLst>
          </p:cNvPr>
          <p:cNvCxnSpPr>
            <a:cxnSpLocks/>
            <a:stCxn id="11" idx="3"/>
            <a:endCxn id="13" idx="1"/>
          </p:cNvCxnSpPr>
          <p:nvPr/>
        </p:nvCxnSpPr>
        <p:spPr bwMode="auto">
          <a:xfrm>
            <a:off x="5946432" y="2709267"/>
            <a:ext cx="1344101" cy="1"/>
          </a:xfrm>
          <a:prstGeom prst="straightConnector1">
            <a:avLst/>
          </a:prstGeom>
          <a:ln w="12700">
            <a:solidFill>
              <a:schemeClr val="tx1"/>
            </a:solidFill>
            <a:prstDash val="sysDash"/>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23ADF3A9-72AF-48D2-B6E7-58AB0694DE3D}"/>
              </a:ext>
            </a:extLst>
          </p:cNvPr>
          <p:cNvCxnSpPr>
            <a:cxnSpLocks/>
            <a:stCxn id="11" idx="3"/>
            <a:endCxn id="14" idx="1"/>
          </p:cNvCxnSpPr>
          <p:nvPr/>
        </p:nvCxnSpPr>
        <p:spPr bwMode="auto">
          <a:xfrm>
            <a:off x="5946432" y="2709265"/>
            <a:ext cx="1344101" cy="742214"/>
          </a:xfrm>
          <a:prstGeom prst="bentConnector3">
            <a:avLst>
              <a:gd name="adj1" fmla="val 50000"/>
            </a:avLst>
          </a:prstGeom>
          <a:ln w="12700">
            <a:solidFill>
              <a:schemeClr val="tx1"/>
            </a:solidFill>
            <a:prstDash val="sysDash"/>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2D02E88F-5F29-4708-94D0-E79A7C59A22F}"/>
              </a:ext>
            </a:extLst>
          </p:cNvPr>
          <p:cNvSpPr txBox="1"/>
          <p:nvPr/>
        </p:nvSpPr>
        <p:spPr>
          <a:xfrm>
            <a:off x="6594908" y="1731065"/>
            <a:ext cx="739305" cy="262123"/>
          </a:xfrm>
          <a:prstGeom prst="rect">
            <a:avLst/>
          </a:prstGeom>
          <a:noFill/>
        </p:spPr>
        <p:txBody>
          <a:bodyPr wrap="none" rtlCol="0">
            <a:spAutoFit/>
          </a:bodyPr>
          <a:lstStyle/>
          <a:p>
            <a:pPr>
              <a:lnSpc>
                <a:spcPts val="1440"/>
              </a:lnSpc>
              <a:spcAft>
                <a:spcPts val="540"/>
              </a:spcAft>
            </a:pPr>
            <a:r>
              <a:rPr lang="en-US" sz="1080" dirty="0">
                <a:latin typeface="IBM Plex Sans" charset="0"/>
                <a:ea typeface="IBM Plex Sans" charset="0"/>
                <a:cs typeface="IBM Plex Sans" charset="0"/>
              </a:rPr>
              <a:t>Trigger 1</a:t>
            </a:r>
          </a:p>
        </p:txBody>
      </p:sp>
      <p:sp>
        <p:nvSpPr>
          <p:cNvPr id="37" name="TextBox 36">
            <a:extLst>
              <a:ext uri="{FF2B5EF4-FFF2-40B4-BE49-F238E27FC236}">
                <a16:creationId xmlns:a16="http://schemas.microsoft.com/office/drawing/2014/main" id="{8E1917BB-7679-4DF5-9995-CCEF39AC4587}"/>
              </a:ext>
            </a:extLst>
          </p:cNvPr>
          <p:cNvSpPr txBox="1"/>
          <p:nvPr/>
        </p:nvSpPr>
        <p:spPr>
          <a:xfrm>
            <a:off x="6594908" y="2481193"/>
            <a:ext cx="739305" cy="262123"/>
          </a:xfrm>
          <a:prstGeom prst="rect">
            <a:avLst/>
          </a:prstGeom>
          <a:noFill/>
        </p:spPr>
        <p:txBody>
          <a:bodyPr wrap="none" rtlCol="0">
            <a:spAutoFit/>
          </a:bodyPr>
          <a:lstStyle/>
          <a:p>
            <a:pPr>
              <a:lnSpc>
                <a:spcPts val="1440"/>
              </a:lnSpc>
              <a:spcAft>
                <a:spcPts val="540"/>
              </a:spcAft>
            </a:pPr>
            <a:r>
              <a:rPr lang="en-US" sz="1080" dirty="0">
                <a:latin typeface="IBM Plex Sans" charset="0"/>
                <a:ea typeface="IBM Plex Sans" charset="0"/>
                <a:cs typeface="IBM Plex Sans" charset="0"/>
              </a:rPr>
              <a:t>Trigger 2</a:t>
            </a:r>
          </a:p>
        </p:txBody>
      </p:sp>
      <p:sp>
        <p:nvSpPr>
          <p:cNvPr id="38" name="TextBox 37">
            <a:extLst>
              <a:ext uri="{FF2B5EF4-FFF2-40B4-BE49-F238E27FC236}">
                <a16:creationId xmlns:a16="http://schemas.microsoft.com/office/drawing/2014/main" id="{B6302679-2153-406C-A547-B33557B86173}"/>
              </a:ext>
            </a:extLst>
          </p:cNvPr>
          <p:cNvSpPr txBox="1"/>
          <p:nvPr/>
        </p:nvSpPr>
        <p:spPr>
          <a:xfrm>
            <a:off x="6594907" y="3229093"/>
            <a:ext cx="739305" cy="262123"/>
          </a:xfrm>
          <a:prstGeom prst="rect">
            <a:avLst/>
          </a:prstGeom>
          <a:noFill/>
        </p:spPr>
        <p:txBody>
          <a:bodyPr wrap="none" rtlCol="0">
            <a:spAutoFit/>
          </a:bodyPr>
          <a:lstStyle/>
          <a:p>
            <a:pPr>
              <a:lnSpc>
                <a:spcPts val="1440"/>
              </a:lnSpc>
              <a:spcAft>
                <a:spcPts val="540"/>
              </a:spcAft>
            </a:pPr>
            <a:r>
              <a:rPr lang="en-US" sz="1080" dirty="0">
                <a:latin typeface="IBM Plex Sans" charset="0"/>
                <a:ea typeface="IBM Plex Sans" charset="0"/>
                <a:cs typeface="IBM Plex Sans" charset="0"/>
              </a:rPr>
              <a:t>Trigger 3</a:t>
            </a:r>
          </a:p>
        </p:txBody>
      </p:sp>
      <p:sp>
        <p:nvSpPr>
          <p:cNvPr id="18" name="TextBox 17">
            <a:extLst>
              <a:ext uri="{FF2B5EF4-FFF2-40B4-BE49-F238E27FC236}">
                <a16:creationId xmlns:a16="http://schemas.microsoft.com/office/drawing/2014/main" id="{C06367D6-C76E-4128-A4D9-EC52215CF07C}"/>
              </a:ext>
            </a:extLst>
          </p:cNvPr>
          <p:cNvSpPr txBox="1"/>
          <p:nvPr/>
        </p:nvSpPr>
        <p:spPr>
          <a:xfrm>
            <a:off x="6968020" y="72814"/>
            <a:ext cx="2389749" cy="224485"/>
          </a:xfrm>
          <a:prstGeom prst="rect">
            <a:avLst/>
          </a:prstGeom>
          <a:noFill/>
        </p:spPr>
        <p:txBody>
          <a:bodyPr wrap="square" rtlCol="0">
            <a:spAutoFit/>
          </a:bodyPr>
          <a:lstStyle/>
          <a:p>
            <a:pPr>
              <a:lnSpc>
                <a:spcPts val="1080"/>
              </a:lnSpc>
              <a:spcAft>
                <a:spcPts val="405"/>
              </a:spcAft>
            </a:pPr>
            <a:r>
              <a:rPr lang="en-AE" sz="743" dirty="0">
                <a:latin typeface="IBM Plex Sans" charset="0"/>
                <a:ea typeface="IBM Plex Sans" charset="0"/>
                <a:cs typeface="IBM Plex Sans" charset="0"/>
              </a:rPr>
              <a:t>Get Started here:</a:t>
            </a:r>
            <a:r>
              <a:rPr lang="en-US" sz="810" dirty="0">
                <a:hlinkClick r:id="rId3"/>
              </a:rPr>
              <a:t> https://ibm.biz/oc-deploy</a:t>
            </a:r>
            <a:endParaRPr lang="en-US" sz="743" dirty="0"/>
          </a:p>
        </p:txBody>
      </p:sp>
    </p:spTree>
    <p:extLst>
      <p:ext uri="{BB962C8B-B14F-4D97-AF65-F5344CB8AC3E}">
        <p14:creationId xmlns:p14="http://schemas.microsoft.com/office/powerpoint/2010/main" val="3180298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68682F-5007-4DE4-A6DB-9BF422D2E6AB}"/>
              </a:ext>
            </a:extLst>
          </p:cNvPr>
          <p:cNvSpPr txBox="1"/>
          <p:nvPr/>
        </p:nvSpPr>
        <p:spPr>
          <a:xfrm>
            <a:off x="4572000" y="0"/>
            <a:ext cx="4114800" cy="5143500"/>
          </a:xfrm>
          <a:prstGeom prst="rect">
            <a:avLst/>
          </a:prstGeom>
          <a:solidFill>
            <a:srgbClr val="82CFFF"/>
          </a:solidFill>
          <a:ln>
            <a:noFill/>
          </a:ln>
        </p:spPr>
        <p:txBody>
          <a:bodyPr rtlCol="0">
            <a:normAutofit/>
          </a:bodyPr>
          <a:lstStyle/>
          <a:p>
            <a:pPr>
              <a:spcAft>
                <a:spcPts val="540"/>
              </a:spcAft>
            </a:pPr>
            <a:endParaRPr lang="en-US" sz="1080" dirty="0"/>
          </a:p>
        </p:txBody>
      </p:sp>
      <p:sp>
        <p:nvSpPr>
          <p:cNvPr id="21" name="Content Placeholder 20">
            <a:extLst>
              <a:ext uri="{FF2B5EF4-FFF2-40B4-BE49-F238E27FC236}">
                <a16:creationId xmlns:a16="http://schemas.microsoft.com/office/drawing/2014/main" id="{0C1F6079-E4FA-44B7-816A-B001BF038523}"/>
              </a:ext>
            </a:extLst>
          </p:cNvPr>
          <p:cNvSpPr>
            <a:spLocks noGrp="1"/>
          </p:cNvSpPr>
          <p:nvPr>
            <p:ph sz="quarter" idx="17"/>
          </p:nvPr>
        </p:nvSpPr>
        <p:spPr/>
        <p:txBody>
          <a:bodyPr/>
          <a:lstStyle/>
          <a:p>
            <a:endParaRPr lang="en-US" dirty="0"/>
          </a:p>
        </p:txBody>
      </p:sp>
      <p:sp>
        <p:nvSpPr>
          <p:cNvPr id="22" name="Content Placeholder 21">
            <a:extLst>
              <a:ext uri="{FF2B5EF4-FFF2-40B4-BE49-F238E27FC236}">
                <a16:creationId xmlns:a16="http://schemas.microsoft.com/office/drawing/2014/main" id="{CF1987B4-264D-46BC-9DD3-601BBF17E4E9}"/>
              </a:ext>
            </a:extLst>
          </p:cNvPr>
          <p:cNvSpPr>
            <a:spLocks noGrp="1"/>
          </p:cNvSpPr>
          <p:nvPr>
            <p:ph sz="quarter" idx="19"/>
          </p:nvPr>
        </p:nvSpPr>
        <p:spPr/>
        <p:txBody>
          <a:bodyPr/>
          <a:lstStyle/>
          <a:p>
            <a:endParaRPr lang="en-US"/>
          </a:p>
        </p:txBody>
      </p:sp>
      <p:sp>
        <p:nvSpPr>
          <p:cNvPr id="2" name="Title 1">
            <a:extLst>
              <a:ext uri="{FF2B5EF4-FFF2-40B4-BE49-F238E27FC236}">
                <a16:creationId xmlns:a16="http://schemas.microsoft.com/office/drawing/2014/main" id="{FFD32BAA-44DE-4B76-B8E0-5B3B6884D7DD}"/>
              </a:ext>
            </a:extLst>
          </p:cNvPr>
          <p:cNvSpPr>
            <a:spLocks noGrp="1"/>
          </p:cNvSpPr>
          <p:nvPr>
            <p:ph type="title"/>
          </p:nvPr>
        </p:nvSpPr>
        <p:spPr>
          <a:xfrm>
            <a:off x="210312" y="175530"/>
            <a:ext cx="4142232" cy="804672"/>
          </a:xfrm>
        </p:spPr>
        <p:txBody>
          <a:bodyPr anchor="t">
            <a:normAutofit/>
          </a:bodyPr>
          <a:lstStyle/>
          <a:p>
            <a:r>
              <a:rPr lang="en-US"/>
              <a:t>Build Strategies</a:t>
            </a:r>
            <a:endParaRPr lang="en-US" dirty="0"/>
          </a:p>
        </p:txBody>
      </p:sp>
      <p:sp>
        <p:nvSpPr>
          <p:cNvPr id="12" name="Footer Placeholder 4">
            <a:extLst>
              <a:ext uri="{FF2B5EF4-FFF2-40B4-BE49-F238E27FC236}">
                <a16:creationId xmlns:a16="http://schemas.microsoft.com/office/drawing/2014/main" id="{7D3B07F5-5EF7-4CA4-B07D-3AE3EBB995ED}"/>
              </a:ext>
            </a:extLst>
          </p:cNvPr>
          <p:cNvSpPr>
            <a:spLocks noGrp="1"/>
          </p:cNvSpPr>
          <p:nvPr>
            <p:ph type="ftr" sz="quarter" idx="10"/>
          </p:nvPr>
        </p:nvSpPr>
        <p:spPr>
          <a:xfrm>
            <a:off x="228666" y="4787900"/>
            <a:ext cx="4114734" cy="166687"/>
          </a:xfrm>
        </p:spPr>
        <p:txBody>
          <a:bodyPr/>
          <a:lstStyle/>
          <a:p>
            <a:r>
              <a:rPr lang="en-US"/>
              <a:t>How to deploy and control the workloads for your applications on Red Hat OpenShift / October 13th ,2021 / © 2021 IBM Corporation</a:t>
            </a:r>
            <a:endParaRPr lang="en-US" dirty="0"/>
          </a:p>
        </p:txBody>
      </p:sp>
      <p:sp>
        <p:nvSpPr>
          <p:cNvPr id="20" name="Slide Number Placeholder 5">
            <a:extLst>
              <a:ext uri="{FF2B5EF4-FFF2-40B4-BE49-F238E27FC236}">
                <a16:creationId xmlns:a16="http://schemas.microsoft.com/office/drawing/2014/main" id="{80CCEA13-491F-4260-9858-FBA37D4E7E77}"/>
              </a:ext>
            </a:extLst>
          </p:cNvPr>
          <p:cNvSpPr>
            <a:spLocks noGrp="1"/>
          </p:cNvSpPr>
          <p:nvPr>
            <p:ph type="sldNum" sz="quarter" idx="11"/>
          </p:nvPr>
        </p:nvSpPr>
        <p:spPr>
          <a:xfrm>
            <a:off x="7086600" y="4787900"/>
            <a:ext cx="1828732" cy="166687"/>
          </a:xfrm>
        </p:spPr>
        <p:txBody>
          <a:bodyPr/>
          <a:lstStyle/>
          <a:p>
            <a:fld id="{59395FB3-9C97-154F-86B2-7E381B951268}" type="slidenum">
              <a:rPr lang="en-US" smtClean="0"/>
              <a:pPr/>
              <a:t>9</a:t>
            </a:fld>
            <a:endParaRPr lang="en-US"/>
          </a:p>
        </p:txBody>
      </p:sp>
      <p:sp>
        <p:nvSpPr>
          <p:cNvPr id="10" name="Text Placeholder 9">
            <a:extLst>
              <a:ext uri="{FF2B5EF4-FFF2-40B4-BE49-F238E27FC236}">
                <a16:creationId xmlns:a16="http://schemas.microsoft.com/office/drawing/2014/main" id="{88C92F34-7097-4D21-AE6B-AC32CB2B4E53}"/>
              </a:ext>
            </a:extLst>
          </p:cNvPr>
          <p:cNvSpPr>
            <a:spLocks noGrp="1"/>
          </p:cNvSpPr>
          <p:nvPr>
            <p:ph type="body" sz="quarter" idx="13"/>
          </p:nvPr>
        </p:nvSpPr>
        <p:spPr>
          <a:xfrm>
            <a:off x="219456" y="1243584"/>
            <a:ext cx="4123944" cy="3252216"/>
          </a:xfrm>
        </p:spPr>
        <p:txBody>
          <a:bodyPr>
            <a:normAutofit/>
          </a:bodyPr>
          <a:lstStyle/>
          <a:p>
            <a:pPr marL="285750" indent="-285750">
              <a:lnSpc>
                <a:spcPct val="100000"/>
              </a:lnSpc>
              <a:buFont typeface="Arial" panose="020B0604020202020204" pitchFamily="34" charset="0"/>
              <a:buChar char="•"/>
            </a:pPr>
            <a:r>
              <a:rPr lang="en-US" sz="2000" dirty="0"/>
              <a:t>Docker build</a:t>
            </a:r>
          </a:p>
          <a:p>
            <a:pPr marL="285750" indent="-285750">
              <a:lnSpc>
                <a:spcPct val="100000"/>
              </a:lnSpc>
              <a:buFont typeface="Arial" panose="020B0604020202020204" pitchFamily="34" charset="0"/>
              <a:buChar char="•"/>
            </a:pPr>
            <a:r>
              <a:rPr lang="en-US" sz="2000" dirty="0"/>
              <a:t>Source-to-Image (S2I) build</a:t>
            </a:r>
          </a:p>
          <a:p>
            <a:pPr marL="285750" indent="-285750">
              <a:lnSpc>
                <a:spcPct val="100000"/>
              </a:lnSpc>
              <a:buFont typeface="Arial" panose="020B0604020202020204" pitchFamily="34" charset="0"/>
              <a:buChar char="•"/>
            </a:pPr>
            <a:r>
              <a:rPr lang="en-US" sz="2000" dirty="0"/>
              <a:t>Custom build</a:t>
            </a:r>
          </a:p>
          <a:p>
            <a:pPr>
              <a:lnSpc>
                <a:spcPct val="100000"/>
              </a:lnSpc>
            </a:pPr>
            <a:endParaRPr lang="en-US" sz="2000" dirty="0"/>
          </a:p>
          <a:p>
            <a:pPr>
              <a:lnSpc>
                <a:spcPct val="100000"/>
              </a:lnSpc>
            </a:pPr>
            <a:r>
              <a:rPr lang="en-US" sz="2000" dirty="0"/>
              <a:t>By default, Docker builds and S2I builds are supported.</a:t>
            </a:r>
          </a:p>
          <a:p>
            <a:pPr>
              <a:lnSpc>
                <a:spcPct val="100000"/>
              </a:lnSpc>
            </a:pPr>
            <a:endParaRPr lang="en-US" sz="2000" dirty="0"/>
          </a:p>
          <a:p>
            <a:pPr>
              <a:lnSpc>
                <a:spcPct val="100000"/>
              </a:lnSpc>
            </a:pPr>
            <a:endParaRPr lang="en-US" sz="2000" dirty="0"/>
          </a:p>
        </p:txBody>
      </p:sp>
      <p:sp>
        <p:nvSpPr>
          <p:cNvPr id="9" name="TextBox 8">
            <a:extLst>
              <a:ext uri="{FF2B5EF4-FFF2-40B4-BE49-F238E27FC236}">
                <a16:creationId xmlns:a16="http://schemas.microsoft.com/office/drawing/2014/main" id="{48A99542-7623-4380-A322-8EFC97B4C929}"/>
              </a:ext>
            </a:extLst>
          </p:cNvPr>
          <p:cNvSpPr txBox="1"/>
          <p:nvPr/>
        </p:nvSpPr>
        <p:spPr>
          <a:xfrm>
            <a:off x="7235003" y="3742256"/>
            <a:ext cx="1028326" cy="175433"/>
          </a:xfrm>
          <a:prstGeom prst="rect">
            <a:avLst/>
          </a:prstGeom>
          <a:noFill/>
        </p:spPr>
        <p:txBody>
          <a:bodyPr wrap="square">
            <a:spAutoFit/>
          </a:bodyPr>
          <a:lstStyle/>
          <a:p>
            <a:pPr>
              <a:spcAft>
                <a:spcPts val="540"/>
              </a:spcAft>
            </a:pPr>
            <a:r>
              <a:rPr lang="en-US" sz="540" dirty="0"/>
              <a:t>Image source: undraw</a:t>
            </a:r>
          </a:p>
        </p:txBody>
      </p:sp>
      <p:sp>
        <p:nvSpPr>
          <p:cNvPr id="13" name="TextBox 12">
            <a:extLst>
              <a:ext uri="{FF2B5EF4-FFF2-40B4-BE49-F238E27FC236}">
                <a16:creationId xmlns:a16="http://schemas.microsoft.com/office/drawing/2014/main" id="{C603FD85-064B-4561-B824-E0C870916510}"/>
              </a:ext>
            </a:extLst>
          </p:cNvPr>
          <p:cNvSpPr txBox="1"/>
          <p:nvPr/>
        </p:nvSpPr>
        <p:spPr>
          <a:xfrm>
            <a:off x="6858000" y="63287"/>
            <a:ext cx="2389749" cy="224485"/>
          </a:xfrm>
          <a:prstGeom prst="rect">
            <a:avLst/>
          </a:prstGeom>
          <a:noFill/>
        </p:spPr>
        <p:txBody>
          <a:bodyPr wrap="square" rtlCol="0">
            <a:spAutoFit/>
          </a:bodyPr>
          <a:lstStyle/>
          <a:p>
            <a:pPr>
              <a:lnSpc>
                <a:spcPts val="1080"/>
              </a:lnSpc>
              <a:spcAft>
                <a:spcPts val="405"/>
              </a:spcAft>
            </a:pPr>
            <a:r>
              <a:rPr lang="en-AE" sz="743" dirty="0">
                <a:latin typeface="IBM Plex Sans" charset="0"/>
                <a:ea typeface="IBM Plex Sans" charset="0"/>
                <a:cs typeface="IBM Plex Sans" charset="0"/>
              </a:rPr>
              <a:t>Get Started here:</a:t>
            </a:r>
            <a:r>
              <a:rPr lang="en-US" sz="810" dirty="0">
                <a:hlinkClick r:id="rId3"/>
              </a:rPr>
              <a:t> https://ibm.biz/oc-deploy</a:t>
            </a:r>
            <a:endParaRPr lang="en-US" sz="743" dirty="0"/>
          </a:p>
        </p:txBody>
      </p:sp>
      <p:pic>
        <p:nvPicPr>
          <p:cNvPr id="6" name="Graphic 5">
            <a:extLst>
              <a:ext uri="{FF2B5EF4-FFF2-40B4-BE49-F238E27FC236}">
                <a16:creationId xmlns:a16="http://schemas.microsoft.com/office/drawing/2014/main" id="{81E14E54-0A2E-4AE5-A4DB-FEE1F208CE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90042" y="1274351"/>
            <a:ext cx="3135916" cy="2643338"/>
          </a:xfrm>
          <a:prstGeom prst="rect">
            <a:avLst/>
          </a:prstGeom>
          <a:ln>
            <a:noFill/>
          </a:ln>
        </p:spPr>
      </p:pic>
    </p:spTree>
    <p:extLst>
      <p:ext uri="{BB962C8B-B14F-4D97-AF65-F5344CB8AC3E}">
        <p14:creationId xmlns:p14="http://schemas.microsoft.com/office/powerpoint/2010/main" val="3442471353"/>
      </p:ext>
    </p:extLst>
  </p:cSld>
  <p:clrMapOvr>
    <a:masterClrMapping/>
  </p:clrMapOvr>
</p:sld>
</file>

<file path=ppt/theme/theme1.xml><?xml version="1.0" encoding="utf-8"?>
<a:theme xmlns:a="http://schemas.openxmlformats.org/drawingml/2006/main" name="IBM Developer 2021 White">
  <a:themeElements>
    <a:clrScheme name="IBM Developer">
      <a:dk1>
        <a:srgbClr val="FFFFFF"/>
      </a:dk1>
      <a:lt1>
        <a:srgbClr val="000000"/>
      </a:lt1>
      <a:dk2>
        <a:srgbClr val="565656"/>
      </a:dk2>
      <a:lt2>
        <a:srgbClr val="C1C7CD"/>
      </a:lt2>
      <a:accent1>
        <a:srgbClr val="1261FD"/>
      </a:accent1>
      <a:accent2>
        <a:srgbClr val="FF7EB5"/>
      </a:accent2>
      <a:accent3>
        <a:srgbClr val="3BDAD8"/>
      </a:accent3>
      <a:accent4>
        <a:srgbClr val="F1F4F7"/>
      </a:accent4>
      <a:accent5>
        <a:srgbClr val="BE94FE"/>
      </a:accent5>
      <a:accent6>
        <a:srgbClr val="81CEFE"/>
      </a:accent6>
      <a:hlink>
        <a:srgbClr val="1261FD"/>
      </a:hlink>
      <a:folHlink>
        <a:srgbClr val="1261FD"/>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Presentation6" id="{5DB3B52A-0B24-44C8-A8C4-EAFD916DE89E}" vid="{C985776B-7572-48EB-A596-6A82976F2351}"/>
    </a:ext>
  </a:extLst>
</a:theme>
</file>

<file path=ppt/theme/theme2.xml><?xml version="1.0" encoding="utf-8"?>
<a:theme xmlns:a="http://schemas.openxmlformats.org/drawingml/2006/main" name="IBM Developer 2021 Cool Gray 10">
  <a:themeElements>
    <a:clrScheme name="IBM Developer">
      <a:dk1>
        <a:srgbClr val="FFFFFF"/>
      </a:dk1>
      <a:lt1>
        <a:srgbClr val="000000"/>
      </a:lt1>
      <a:dk2>
        <a:srgbClr val="565656"/>
      </a:dk2>
      <a:lt2>
        <a:srgbClr val="C1C7CD"/>
      </a:lt2>
      <a:accent1>
        <a:srgbClr val="1261FD"/>
      </a:accent1>
      <a:accent2>
        <a:srgbClr val="FF7EB5"/>
      </a:accent2>
      <a:accent3>
        <a:srgbClr val="3BDAD8"/>
      </a:accent3>
      <a:accent4>
        <a:srgbClr val="F1F4F7"/>
      </a:accent4>
      <a:accent5>
        <a:srgbClr val="BE94FE"/>
      </a:accent5>
      <a:accent6>
        <a:srgbClr val="81CEFE"/>
      </a:accent6>
      <a:hlink>
        <a:srgbClr val="1261FD"/>
      </a:hlink>
      <a:folHlink>
        <a:srgbClr val="1261FD"/>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Presentation6" id="{5DB3B52A-0B24-44C8-A8C4-EAFD916DE89E}" vid="{B7161824-A9C5-4196-82A7-82B9854B5AEA}"/>
    </a:ext>
  </a:extLst>
</a:theme>
</file>

<file path=ppt/theme/theme3.xml><?xml version="1.0" encoding="utf-8"?>
<a:theme xmlns:a="http://schemas.openxmlformats.org/drawingml/2006/main" name="IBM Developer 2021 Blue">
  <a:themeElements>
    <a:clrScheme name="IBM Developer 2021">
      <a:dk1>
        <a:srgbClr val="FFFFFF"/>
      </a:dk1>
      <a:lt1>
        <a:srgbClr val="000000"/>
      </a:lt1>
      <a:dk2>
        <a:srgbClr val="565656"/>
      </a:dk2>
      <a:lt2>
        <a:srgbClr val="F1F4F7"/>
      </a:lt2>
      <a:accent1>
        <a:srgbClr val="1261FD"/>
      </a:accent1>
      <a:accent2>
        <a:srgbClr val="FF7EB5"/>
      </a:accent2>
      <a:accent3>
        <a:srgbClr val="3BDAD8"/>
      </a:accent3>
      <a:accent4>
        <a:srgbClr val="F1F4F7"/>
      </a:accent4>
      <a:accent5>
        <a:srgbClr val="BE94FE"/>
      </a:accent5>
      <a:accent6>
        <a:srgbClr val="81CEFE"/>
      </a:accent6>
      <a:hlink>
        <a:srgbClr val="1261FD"/>
      </a:hlink>
      <a:folHlink>
        <a:srgbClr val="1261FD"/>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Presentation6" id="{5DB3B52A-0B24-44C8-A8C4-EAFD916DE89E}" vid="{AA4B4CA0-0E6B-4388-9A1D-7FFBF195CA23}"/>
    </a:ext>
  </a:extLst>
</a:theme>
</file>

<file path=ppt/theme/theme4.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5.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How to deploy and control the workloads for your applications on Red Hat OpenShift</Template>
  <TotalTime>1703</TotalTime>
  <Words>1936</Words>
  <Application>Microsoft Office PowerPoint</Application>
  <PresentationFormat>On-screen Show (16:9)</PresentationFormat>
  <Paragraphs>229</Paragraphs>
  <Slides>19</Slides>
  <Notes>14</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19</vt:i4>
      </vt:variant>
    </vt:vector>
  </HeadingPairs>
  <TitlesOfParts>
    <vt:vector size="33" baseType="lpstr">
      <vt:lpstr>.AppleSystemUIFont</vt:lpstr>
      <vt:lpstr>Arial</vt:lpstr>
      <vt:lpstr>HelvNeue Light for IBM</vt:lpstr>
      <vt:lpstr>IBM Plex Mono</vt:lpstr>
      <vt:lpstr>IBM Plex Mono Light</vt:lpstr>
      <vt:lpstr>IBM Plex Sans</vt:lpstr>
      <vt:lpstr>IBM Plex Sans Light</vt:lpstr>
      <vt:lpstr>LiberationMono-Bold</vt:lpstr>
      <vt:lpstr>RedHatText</vt:lpstr>
      <vt:lpstr>RedHatText-Regular</vt:lpstr>
      <vt:lpstr>Wingdings</vt:lpstr>
      <vt:lpstr>IBM Developer 2021 White</vt:lpstr>
      <vt:lpstr>IBM Developer 2021 Cool Gray 10</vt:lpstr>
      <vt:lpstr>IBM Developer 2021 Blue</vt:lpstr>
      <vt:lpstr>How to deploy and control the workloads for your applications on Red Hat OpenShift   Masa Abushamleh Developer Advocate, UAE  Asna Javed Lead Developer Advocate, PAK</vt:lpstr>
      <vt:lpstr>Agenda</vt:lpstr>
      <vt:lpstr>Let’s Get Started</vt:lpstr>
      <vt:lpstr>We are also live on</vt:lpstr>
      <vt:lpstr>Red Hat OpenShift</vt:lpstr>
      <vt:lpstr>Red Hat OpenShift</vt:lpstr>
      <vt:lpstr>Red Hat OpenShift for Developers</vt:lpstr>
      <vt:lpstr>Build &amp; BuildConfig</vt:lpstr>
      <vt:lpstr>Build Strategies</vt:lpstr>
      <vt:lpstr>Build Strategies:   Docker Build </vt:lpstr>
      <vt:lpstr>Build Strategies:   Source-to-Image (S2I) Build</vt:lpstr>
      <vt:lpstr>S2I build process</vt:lpstr>
      <vt:lpstr>Custom Build</vt:lpstr>
      <vt:lpstr>Scaling Applications</vt:lpstr>
      <vt:lpstr>Update &amp; Rollback</vt:lpstr>
      <vt:lpstr>Let’s Get Started</vt:lpstr>
      <vt:lpstr>Let us know how we are doing!</vt:lpstr>
      <vt:lpstr>Join our Facebook Community: IBM Developer MEA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deploy and control the workloads for your applications on Red Hat OpenShift   Masa Abushamleh Developer Advocate  Asna Javed Lead Developer Advocate</dc:title>
  <dc:creator>Masa Abushamleh</dc:creator>
  <cp:lastModifiedBy>Masa Abushamleh</cp:lastModifiedBy>
  <cp:revision>77</cp:revision>
  <cp:lastPrinted>2018-10-05T17:04:41Z</cp:lastPrinted>
  <dcterms:created xsi:type="dcterms:W3CDTF">2021-09-26T09:25:58Z</dcterms:created>
  <dcterms:modified xsi:type="dcterms:W3CDTF">2021-10-13T13:49:07Z</dcterms:modified>
</cp:coreProperties>
</file>